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69" r:id="rId4"/>
    <p:sldId id="377" r:id="rId5"/>
    <p:sldId id="378" r:id="rId6"/>
    <p:sldId id="370" r:id="rId7"/>
    <p:sldId id="379" r:id="rId8"/>
    <p:sldId id="353" r:id="rId9"/>
    <p:sldId id="295" r:id="rId10"/>
    <p:sldId id="296" r:id="rId11"/>
    <p:sldId id="260" r:id="rId12"/>
    <p:sldId id="297" r:id="rId13"/>
    <p:sldId id="299" r:id="rId14"/>
    <p:sldId id="300" r:id="rId15"/>
    <p:sldId id="301" r:id="rId16"/>
    <p:sldId id="371" r:id="rId17"/>
    <p:sldId id="262" r:id="rId18"/>
    <p:sldId id="263" r:id="rId19"/>
    <p:sldId id="303" r:id="rId20"/>
    <p:sldId id="304" r:id="rId21"/>
    <p:sldId id="380" r:id="rId22"/>
    <p:sldId id="305" r:id="rId23"/>
    <p:sldId id="354" r:id="rId24"/>
    <p:sldId id="307" r:id="rId25"/>
    <p:sldId id="356" r:id="rId26"/>
    <p:sldId id="355" r:id="rId27"/>
    <p:sldId id="308" r:id="rId28"/>
    <p:sldId id="367" r:id="rId29"/>
    <p:sldId id="372" r:id="rId30"/>
    <p:sldId id="373" r:id="rId31"/>
    <p:sldId id="349" r:id="rId32"/>
    <p:sldId id="321" r:id="rId33"/>
    <p:sldId id="359" r:id="rId34"/>
    <p:sldId id="266" r:id="rId35"/>
    <p:sldId id="322" r:id="rId36"/>
    <p:sldId id="323" r:id="rId37"/>
    <p:sldId id="324" r:id="rId38"/>
    <p:sldId id="325" r:id="rId39"/>
    <p:sldId id="326" r:id="rId40"/>
    <p:sldId id="374" r:id="rId41"/>
    <p:sldId id="362" r:id="rId42"/>
    <p:sldId id="329" r:id="rId43"/>
    <p:sldId id="330" r:id="rId44"/>
    <p:sldId id="381" r:id="rId45"/>
    <p:sldId id="382" r:id="rId46"/>
    <p:sldId id="383" r:id="rId47"/>
    <p:sldId id="364" r:id="rId48"/>
    <p:sldId id="365" r:id="rId49"/>
    <p:sldId id="335" r:id="rId50"/>
    <p:sldId id="384" r:id="rId51"/>
    <p:sldId id="385" r:id="rId52"/>
    <p:sldId id="336" r:id="rId53"/>
    <p:sldId id="337" r:id="rId54"/>
    <p:sldId id="342" r:id="rId55"/>
    <p:sldId id="343" r:id="rId56"/>
    <p:sldId id="375" r:id="rId57"/>
    <p:sldId id="346" r:id="rId58"/>
    <p:sldId id="376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77" autoAdjust="0"/>
    <p:restoredTop sz="94660"/>
  </p:normalViewPr>
  <p:slideViewPr>
    <p:cSldViewPr snapToGrid="0">
      <p:cViewPr>
        <p:scale>
          <a:sx n="51" d="100"/>
          <a:sy n="51" d="100"/>
        </p:scale>
        <p:origin x="561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943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9168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43487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18624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618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023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001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6260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62240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3695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0847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0A3AB-7E73-4D7E-9E72-F82289218E6E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9748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2994" y="2506814"/>
            <a:ext cx="9144000" cy="2387600"/>
          </a:xfrm>
        </p:spPr>
        <p:txBody>
          <a:bodyPr>
            <a:noAutofit/>
          </a:bodyPr>
          <a:lstStyle/>
          <a:p>
            <a:r>
              <a:rPr lang="en-MY" sz="8000" b="1" dirty="0" smtClean="0">
                <a:solidFill>
                  <a:schemeClr val="bg1"/>
                </a:solidFill>
                <a:latin typeface="+mn-lt"/>
              </a:rPr>
              <a:t>Hey there again</a:t>
            </a:r>
            <a:r>
              <a:rPr lang="en-MY" sz="66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MY" sz="6600" b="1" dirty="0" smtClean="0">
                <a:solidFill>
                  <a:schemeClr val="bg1"/>
                </a:solidFill>
                <a:latin typeface="+mn-lt"/>
              </a:rPr>
            </a:br>
            <a:endParaRPr lang="en-MY" sz="6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82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628" y="882503"/>
            <a:ext cx="10515600" cy="4943586"/>
          </a:xfrm>
        </p:spPr>
        <p:txBody>
          <a:bodyPr/>
          <a:lstStyle/>
          <a:p>
            <a:pPr marL="0" indent="0" algn="ctr">
              <a:buNone/>
            </a:pPr>
            <a:r>
              <a:rPr lang="en-MY" sz="4400" dirty="0"/>
              <a:t>... So D</a:t>
            </a:r>
            <a:r>
              <a:rPr lang="en-MY" sz="4400" dirty="0" smtClean="0"/>
              <a:t>on't </a:t>
            </a:r>
            <a:r>
              <a:rPr lang="en-MY" sz="4400" dirty="0"/>
              <a:t>L</a:t>
            </a:r>
            <a:r>
              <a:rPr lang="en-MY" sz="4400" dirty="0" smtClean="0"/>
              <a:t>eave </a:t>
            </a:r>
            <a:r>
              <a:rPr lang="en-MY" sz="4400" dirty="0"/>
              <a:t>T</a:t>
            </a:r>
            <a:r>
              <a:rPr lang="en-MY" sz="4400" dirty="0" smtClean="0"/>
              <a:t>his </a:t>
            </a:r>
            <a:r>
              <a:rPr lang="en-MY" sz="4400" dirty="0"/>
              <a:t>P</a:t>
            </a:r>
            <a:r>
              <a:rPr lang="en-MY" sz="4400" dirty="0" smtClean="0"/>
              <a:t>age </a:t>
            </a:r>
            <a:r>
              <a:rPr lang="en-MY" sz="4400" dirty="0"/>
              <a:t>Y</a:t>
            </a:r>
            <a:r>
              <a:rPr lang="en-MY" sz="4400" dirty="0" smtClean="0"/>
              <a:t>et</a:t>
            </a:r>
            <a:r>
              <a:rPr lang="en-MY" sz="4400" dirty="0"/>
              <a:t>!</a:t>
            </a:r>
          </a:p>
          <a:p>
            <a:endParaRPr lang="en-MY" dirty="0"/>
          </a:p>
        </p:txBody>
      </p:sp>
      <p:pic>
        <p:nvPicPr>
          <p:cNvPr id="2050" name="Picture 2" descr="Image result for st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629" y="1791476"/>
            <a:ext cx="6122668" cy="463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72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4052" y="3273517"/>
            <a:ext cx="10121461" cy="2387600"/>
          </a:xfrm>
        </p:spPr>
        <p:txBody>
          <a:bodyPr>
            <a:noAutofit/>
          </a:bodyPr>
          <a:lstStyle/>
          <a:p>
            <a:r>
              <a:rPr lang="en-MY" sz="4400" dirty="0">
                <a:solidFill>
                  <a:srgbClr val="FFC000"/>
                </a:solidFill>
                <a:latin typeface="+mn-lt"/>
              </a:rPr>
              <a:t>Or you </a:t>
            </a:r>
            <a:r>
              <a:rPr lang="en-MY" sz="4400" dirty="0" smtClean="0">
                <a:solidFill>
                  <a:srgbClr val="FFC000"/>
                </a:solidFill>
                <a:latin typeface="+mn-lt"/>
              </a:rPr>
              <a:t>will lose </a:t>
            </a:r>
            <a:r>
              <a:rPr lang="en-MY" sz="4400" dirty="0">
                <a:solidFill>
                  <a:srgbClr val="FFC000"/>
                </a:solidFill>
                <a:latin typeface="+mn-lt"/>
              </a:rPr>
              <a:t>out your ONE-TIME opportunity to actually find out how winners tackle their </a:t>
            </a:r>
            <a:r>
              <a:rPr lang="en-MY" sz="4400" dirty="0" smtClean="0">
                <a:solidFill>
                  <a:srgbClr val="FFC000"/>
                </a:solidFill>
                <a:latin typeface="+mn-lt"/>
              </a:rPr>
              <a:t>goals</a:t>
            </a:r>
            <a:r>
              <a:rPr lang="en-MY" sz="4400" dirty="0">
                <a:solidFill>
                  <a:srgbClr val="FFC000"/>
                </a:solidFill>
                <a:latin typeface="+mn-lt"/>
              </a:rPr>
              <a:t/>
            </a:r>
            <a:br>
              <a:rPr lang="en-MY" sz="4400" dirty="0">
                <a:solidFill>
                  <a:srgbClr val="FFC000"/>
                </a:solidFill>
                <a:latin typeface="+mn-lt"/>
              </a:rPr>
            </a:br>
            <a:r>
              <a:rPr lang="en-MY" sz="4400" dirty="0">
                <a:solidFill>
                  <a:srgbClr val="FFC000"/>
                </a:solidFill>
                <a:latin typeface="+mn-lt"/>
              </a:rPr>
              <a:t> </a:t>
            </a:r>
            <a:br>
              <a:rPr lang="en-MY" sz="4400" dirty="0">
                <a:solidFill>
                  <a:srgbClr val="FFC000"/>
                </a:solidFill>
                <a:latin typeface="+mn-lt"/>
              </a:rPr>
            </a:br>
            <a:endParaRPr lang="en-MY" sz="4400" dirty="0">
              <a:solidFill>
                <a:srgbClr val="FFC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167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498" y="2819038"/>
            <a:ext cx="10515600" cy="32423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 smtClean="0">
                <a:solidFill>
                  <a:srgbClr val="FFC000"/>
                </a:solidFill>
              </a:rPr>
              <a:t>So Before </a:t>
            </a:r>
            <a:r>
              <a:rPr lang="en-MY" sz="4800" dirty="0">
                <a:solidFill>
                  <a:srgbClr val="FFC000"/>
                </a:solidFill>
              </a:rPr>
              <a:t>Y</a:t>
            </a:r>
            <a:r>
              <a:rPr lang="en-MY" sz="4800" dirty="0" smtClean="0">
                <a:solidFill>
                  <a:srgbClr val="FFC000"/>
                </a:solidFill>
              </a:rPr>
              <a:t>ou </a:t>
            </a:r>
            <a:r>
              <a:rPr lang="en-MY" sz="4800" dirty="0">
                <a:solidFill>
                  <a:srgbClr val="FFC000"/>
                </a:solidFill>
              </a:rPr>
              <a:t>G</a:t>
            </a:r>
            <a:r>
              <a:rPr lang="en-MY" sz="4800" dirty="0" smtClean="0">
                <a:solidFill>
                  <a:srgbClr val="FFC000"/>
                </a:solidFill>
              </a:rPr>
              <a:t>o, Here’s My Special                    One-Time Offer…</a:t>
            </a:r>
            <a:endParaRPr lang="en-MY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68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69" y="1239350"/>
            <a:ext cx="10515600" cy="33380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Don't worry, this video presentation is </a:t>
            </a:r>
            <a:r>
              <a:rPr lang="en-MY" sz="4800" dirty="0" smtClean="0"/>
              <a:t>               </a:t>
            </a:r>
            <a:r>
              <a:rPr lang="en-MY" sz="4800" i="1" dirty="0" smtClean="0"/>
              <a:t>a </a:t>
            </a:r>
            <a:r>
              <a:rPr lang="en-MY" sz="4800" i="1" dirty="0"/>
              <a:t>lot </a:t>
            </a:r>
            <a:r>
              <a:rPr lang="en-MY" sz="4800" dirty="0"/>
              <a:t>shorter </a:t>
            </a:r>
            <a:r>
              <a:rPr lang="en-MY" sz="4800" dirty="0" smtClean="0"/>
              <a:t>this time </a:t>
            </a:r>
            <a:endParaRPr lang="en-MY" sz="4800" dirty="0"/>
          </a:p>
        </p:txBody>
      </p:sp>
      <p:pic>
        <p:nvPicPr>
          <p:cNvPr id="1026" name="Picture 2" descr="Image result for vide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" r="17312"/>
          <a:stretch/>
        </p:blipFill>
        <p:spPr bwMode="auto">
          <a:xfrm>
            <a:off x="7440507" y="3591763"/>
            <a:ext cx="4629574" cy="312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589" y="2427713"/>
            <a:ext cx="10515600" cy="36038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3900" dirty="0"/>
              <a:t>What I'm about to show you will</a:t>
            </a:r>
            <a:r>
              <a:rPr lang="en-MY" sz="3900" b="1" dirty="0">
                <a:solidFill>
                  <a:srgbClr val="FFC000"/>
                </a:solidFill>
              </a:rPr>
              <a:t> I</a:t>
            </a:r>
            <a:r>
              <a:rPr lang="en-MY" sz="3900" b="1" dirty="0" smtClean="0">
                <a:solidFill>
                  <a:srgbClr val="FFC000"/>
                </a:solidFill>
              </a:rPr>
              <a:t>ncrease </a:t>
            </a:r>
            <a:r>
              <a:rPr lang="en-MY" sz="3900" dirty="0" smtClean="0"/>
              <a:t>your </a:t>
            </a:r>
            <a:r>
              <a:rPr lang="en-MY" sz="4000" dirty="0" smtClean="0"/>
              <a:t>likelihood </a:t>
            </a:r>
            <a:r>
              <a:rPr lang="en-MY" sz="4000" dirty="0"/>
              <a:t>of following through with the method AND achieving so much more than you ever thought possible!</a:t>
            </a:r>
          </a:p>
        </p:txBody>
      </p:sp>
    </p:spTree>
    <p:extLst>
      <p:ext uri="{BB962C8B-B14F-4D97-AF65-F5344CB8AC3E}">
        <p14:creationId xmlns:p14="http://schemas.microsoft.com/office/powerpoint/2010/main" val="1551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479" y="2683414"/>
            <a:ext cx="10515600" cy="3433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It is an amazing offer that will compliment </a:t>
            </a:r>
            <a:r>
              <a:rPr lang="en-MY" sz="4800" dirty="0" smtClean="0"/>
              <a:t>your new                                          </a:t>
            </a:r>
            <a:r>
              <a:rPr lang="en-MY" sz="4800" b="1" dirty="0" smtClean="0"/>
              <a:t>Power of Execution</a:t>
            </a:r>
            <a:endParaRPr lang="en-MY" sz="4400" b="1" dirty="0"/>
          </a:p>
        </p:txBody>
      </p:sp>
    </p:spTree>
    <p:extLst>
      <p:ext uri="{BB962C8B-B14F-4D97-AF65-F5344CB8AC3E}">
        <p14:creationId xmlns:p14="http://schemas.microsoft.com/office/powerpoint/2010/main" val="424825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336" y="2869810"/>
            <a:ext cx="10515600" cy="36588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 smtClean="0">
                <a:solidFill>
                  <a:schemeClr val="bg1"/>
                </a:solidFill>
              </a:rPr>
              <a:t>Introducing</a:t>
            </a:r>
            <a:r>
              <a:rPr lang="en-MY" sz="4800" dirty="0" smtClean="0">
                <a:solidFill>
                  <a:srgbClr val="FFC000"/>
                </a:solidFill>
              </a:rPr>
              <a:t> </a:t>
            </a:r>
            <a:r>
              <a:rPr lang="en-MY" sz="4800" b="1" dirty="0" smtClean="0">
                <a:solidFill>
                  <a:srgbClr val="FFC000"/>
                </a:solidFill>
              </a:rPr>
              <a:t>Power of Execution </a:t>
            </a:r>
            <a:r>
              <a:rPr lang="en-MY" sz="4800" dirty="0" smtClean="0">
                <a:solidFill>
                  <a:schemeClr val="bg1"/>
                </a:solidFill>
              </a:rPr>
              <a:t>Video </a:t>
            </a:r>
            <a:r>
              <a:rPr lang="en-MY" sz="4800" dirty="0">
                <a:solidFill>
                  <a:schemeClr val="bg1"/>
                </a:solidFill>
              </a:rPr>
              <a:t>Upgrade...</a:t>
            </a:r>
          </a:p>
        </p:txBody>
      </p:sp>
    </p:spTree>
    <p:extLst>
      <p:ext uri="{BB962C8B-B14F-4D97-AF65-F5344CB8AC3E}">
        <p14:creationId xmlns:p14="http://schemas.microsoft.com/office/powerpoint/2010/main" val="427315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7050" y="2635637"/>
            <a:ext cx="10515600" cy="24322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To</a:t>
            </a:r>
            <a:r>
              <a:rPr lang="en-MY" sz="4500" dirty="0">
                <a:solidFill>
                  <a:schemeClr val="bg1"/>
                </a:solidFill>
              </a:rPr>
              <a:t> </a:t>
            </a:r>
            <a:r>
              <a:rPr lang="en-MY" sz="4800" dirty="0">
                <a:solidFill>
                  <a:schemeClr val="bg1"/>
                </a:solidFill>
              </a:rPr>
              <a:t>unearth all the secrets within the book, you have to read through all the pages...</a:t>
            </a:r>
            <a:endParaRPr lang="en-MY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6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7243" y="1575772"/>
            <a:ext cx="5897941" cy="3665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And I know that this process can be extremely tedious for many...</a:t>
            </a:r>
          </a:p>
          <a:p>
            <a:pPr marL="0" indent="0" algn="ctr">
              <a:buNone/>
            </a:pPr>
            <a:endParaRPr lang="en-MY" sz="4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Image result for boo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2305049"/>
            <a:ext cx="4324350" cy="45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68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404" y="2639148"/>
            <a:ext cx="10515600" cy="33795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That said, I'm pretty sure that more than 60% of the readers won't even last a single </a:t>
            </a:r>
            <a:r>
              <a:rPr lang="en-MY" sz="4400" dirty="0" smtClean="0">
                <a:solidFill>
                  <a:srgbClr val="FFC000"/>
                </a:solidFill>
              </a:rPr>
              <a:t>chapter</a:t>
            </a:r>
            <a:endParaRPr lang="en-MY" sz="4400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sz="45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95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4043" y="1764135"/>
            <a:ext cx="9144000" cy="2387600"/>
          </a:xfrm>
        </p:spPr>
        <p:txBody>
          <a:bodyPr>
            <a:noAutofit/>
          </a:bodyPr>
          <a:lstStyle/>
          <a:p>
            <a:r>
              <a:rPr lang="en-MY" sz="4800" dirty="0">
                <a:solidFill>
                  <a:schemeClr val="bg1"/>
                </a:solidFill>
                <a:latin typeface="+mn-lt"/>
              </a:rPr>
              <a:t>First I'd like to thank you for choosing </a:t>
            </a:r>
            <a:r>
              <a:rPr lang="en-MY" sz="4800" b="1" dirty="0">
                <a:solidFill>
                  <a:srgbClr val="FFC000"/>
                </a:solidFill>
                <a:latin typeface="+mn-lt"/>
              </a:rPr>
              <a:t>Power of </a:t>
            </a:r>
            <a:r>
              <a:rPr lang="en-MY" sz="4800" b="1" dirty="0" smtClean="0">
                <a:solidFill>
                  <a:srgbClr val="FFC000"/>
                </a:solidFill>
                <a:latin typeface="+mn-lt"/>
              </a:rPr>
              <a:t>Execution</a:t>
            </a:r>
            <a:endParaRPr lang="en-MY" sz="4800" b="1" dirty="0">
              <a:solidFill>
                <a:srgbClr val="FFC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81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64" y="2609800"/>
            <a:ext cx="10515600" cy="32288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That's </a:t>
            </a:r>
            <a:r>
              <a:rPr lang="en-MY" sz="4400" dirty="0" smtClean="0">
                <a:solidFill>
                  <a:srgbClr val="FFC000"/>
                </a:solidFill>
              </a:rPr>
              <a:t>why  </a:t>
            </a:r>
            <a:r>
              <a:rPr lang="en-MY" sz="4400" dirty="0" smtClean="0">
                <a:solidFill>
                  <a:srgbClr val="FFC000"/>
                </a:solidFill>
              </a:rPr>
              <a:t>many </a:t>
            </a:r>
            <a:r>
              <a:rPr lang="en-MY" sz="4400" dirty="0">
                <a:solidFill>
                  <a:srgbClr val="FFC000"/>
                </a:solidFill>
              </a:rPr>
              <a:t>didn't get the results they truly desire because they gave up half-way through the </a:t>
            </a:r>
            <a:r>
              <a:rPr lang="en-MY" sz="4400" dirty="0" smtClean="0">
                <a:solidFill>
                  <a:srgbClr val="FFC000"/>
                </a:solidFill>
              </a:rPr>
              <a:t>process</a:t>
            </a:r>
            <a:endParaRPr lang="en-MY" sz="4400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sz="4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830" y="3153102"/>
            <a:ext cx="10515600" cy="27328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rgbClr val="FFC000"/>
                </a:solidFill>
              </a:rPr>
              <a:t>And I don't want you to be one of </a:t>
            </a:r>
            <a:r>
              <a:rPr lang="en-MY" sz="4800" dirty="0" smtClean="0">
                <a:solidFill>
                  <a:srgbClr val="FFC000"/>
                </a:solidFill>
              </a:rPr>
              <a:t>them</a:t>
            </a:r>
            <a:endParaRPr lang="en-MY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83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0510" y="1670867"/>
            <a:ext cx="4758598" cy="3890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What if... I can show you a way to </a:t>
            </a:r>
            <a:r>
              <a:rPr lang="en-MY" sz="4400" b="1" dirty="0"/>
              <a:t>shortcut </a:t>
            </a:r>
            <a:r>
              <a:rPr lang="en-MY" sz="4400" dirty="0"/>
              <a:t>the tiresome process? </a:t>
            </a:r>
          </a:p>
          <a:p>
            <a:pPr marL="0" indent="0" algn="ctr">
              <a:buNone/>
            </a:pPr>
            <a:endParaRPr lang="en-MY" sz="4700" dirty="0"/>
          </a:p>
        </p:txBody>
      </p:sp>
      <p:pic>
        <p:nvPicPr>
          <p:cNvPr id="1026" name="Picture 2" descr="Image result for SHORTC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320" y="3041723"/>
            <a:ext cx="4528283" cy="362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62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2" y="1859141"/>
            <a:ext cx="10515600" cy="3890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 </a:t>
            </a:r>
          </a:p>
          <a:p>
            <a:pPr marL="0" indent="0" algn="ctr">
              <a:buNone/>
            </a:pPr>
            <a:r>
              <a:rPr lang="en-MY" sz="4400" dirty="0"/>
              <a:t>That's right, I'm talking about cutting half the time you spend on reading and </a:t>
            </a:r>
            <a:r>
              <a:rPr lang="en-MY" sz="4400" dirty="0" smtClean="0"/>
              <a:t>gaining          </a:t>
            </a:r>
            <a:r>
              <a:rPr lang="en-MY" sz="4400" dirty="0"/>
              <a:t>30-40% more </a:t>
            </a:r>
            <a:r>
              <a:rPr lang="en-MY" sz="4400" dirty="0" smtClean="0"/>
              <a:t>results</a:t>
            </a:r>
            <a:endParaRPr lang="en-MY" sz="4400" dirty="0"/>
          </a:p>
          <a:p>
            <a:pPr marL="0" indent="0" algn="ctr">
              <a:buNone/>
            </a:pP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55415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171" y="2849311"/>
            <a:ext cx="10515600" cy="35613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If you are then you </a:t>
            </a:r>
            <a:r>
              <a:rPr lang="en-MY" sz="4600" dirty="0" smtClean="0"/>
              <a:t>are </a:t>
            </a:r>
            <a:r>
              <a:rPr lang="en-MY" sz="4600" dirty="0" err="1" smtClean="0"/>
              <a:t>gonna</a:t>
            </a:r>
            <a:r>
              <a:rPr lang="en-MY" sz="4600" dirty="0" smtClean="0"/>
              <a:t> love </a:t>
            </a:r>
            <a:r>
              <a:rPr lang="en-MY" sz="4600" dirty="0"/>
              <a:t>the video course </a:t>
            </a:r>
            <a:r>
              <a:rPr lang="en-MY" sz="4600" dirty="0" smtClean="0"/>
              <a:t>of</a:t>
            </a:r>
            <a:r>
              <a:rPr lang="en-MY" sz="4800" dirty="0" smtClean="0"/>
              <a:t> </a:t>
            </a:r>
            <a:r>
              <a:rPr lang="en-MY" sz="4800" b="1" dirty="0" smtClean="0">
                <a:solidFill>
                  <a:srgbClr val="FFC000"/>
                </a:solidFill>
              </a:rPr>
              <a:t>Power of Execution</a:t>
            </a:r>
            <a:endParaRPr lang="en-MY" sz="4800" b="1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sz="4600" dirty="0"/>
          </a:p>
        </p:txBody>
      </p:sp>
    </p:spTree>
    <p:extLst>
      <p:ext uri="{BB962C8B-B14F-4D97-AF65-F5344CB8AC3E}">
        <p14:creationId xmlns:p14="http://schemas.microsoft.com/office/powerpoint/2010/main" val="26544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091" y="957119"/>
            <a:ext cx="10515600" cy="35613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000" dirty="0"/>
              <a:t>As you probably already know by now, </a:t>
            </a:r>
            <a:r>
              <a:rPr lang="en-MY" sz="4000" b="1" dirty="0"/>
              <a:t>videos</a:t>
            </a:r>
            <a:r>
              <a:rPr lang="en-MY" sz="4000" dirty="0"/>
              <a:t> are one of the </a:t>
            </a:r>
            <a:r>
              <a:rPr lang="en-MY" sz="4000" b="1" i="1" dirty="0">
                <a:solidFill>
                  <a:srgbClr val="FFC000"/>
                </a:solidFill>
              </a:rPr>
              <a:t>most impactful ways </a:t>
            </a:r>
            <a:r>
              <a:rPr lang="en-MY" sz="4000" dirty="0"/>
              <a:t>to keep one engaged with your </a:t>
            </a:r>
            <a:r>
              <a:rPr lang="en-MY" sz="4000" dirty="0" smtClean="0"/>
              <a:t>content</a:t>
            </a:r>
            <a:endParaRPr lang="en-MY" sz="4000" dirty="0"/>
          </a:p>
          <a:p>
            <a:pPr marL="0" indent="0" algn="ctr">
              <a:buNone/>
            </a:pPr>
            <a:endParaRPr lang="en-MY" sz="4300" dirty="0"/>
          </a:p>
        </p:txBody>
      </p:sp>
      <p:pic>
        <p:nvPicPr>
          <p:cNvPr id="2050" name="Picture 2" descr="Image result for vide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775" y="3310308"/>
            <a:ext cx="3901550" cy="320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40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821" y="2446892"/>
            <a:ext cx="10515600" cy="22711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200" dirty="0"/>
              <a:t>Think of this upgrade as a LIVE workshop where I'll guide you by the hand and show you step-by-step as if I'm right beside </a:t>
            </a:r>
            <a:r>
              <a:rPr lang="en-MY" sz="4200" dirty="0" smtClean="0"/>
              <a:t>you</a:t>
            </a:r>
            <a:endParaRPr lang="en-MY" sz="4200" dirty="0"/>
          </a:p>
        </p:txBody>
      </p:sp>
    </p:spTree>
    <p:extLst>
      <p:ext uri="{BB962C8B-B14F-4D97-AF65-F5344CB8AC3E}">
        <p14:creationId xmlns:p14="http://schemas.microsoft.com/office/powerpoint/2010/main" val="284405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3014" y="1602298"/>
            <a:ext cx="10110398" cy="36736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200" dirty="0"/>
              <a:t> </a:t>
            </a:r>
          </a:p>
          <a:p>
            <a:pPr marL="0" indent="0" algn="ctr">
              <a:buNone/>
            </a:pPr>
            <a:r>
              <a:rPr lang="en-MY" sz="4200" dirty="0"/>
              <a:t>You remember more from this video course than the </a:t>
            </a:r>
            <a:r>
              <a:rPr lang="en-MY" sz="4200" dirty="0" smtClean="0"/>
              <a:t>blueprint because </a:t>
            </a:r>
            <a:r>
              <a:rPr lang="en-MY" sz="4200" dirty="0"/>
              <a:t>y</a:t>
            </a:r>
            <a:r>
              <a:rPr lang="en-MY" sz="4200" dirty="0" smtClean="0"/>
              <a:t>ou </a:t>
            </a:r>
            <a:r>
              <a:rPr lang="en-MY" sz="4200" dirty="0"/>
              <a:t>have a voice that speaks to you, guides you and grabs your attention with visual </a:t>
            </a:r>
            <a:r>
              <a:rPr lang="en-MY" sz="4200" dirty="0" smtClean="0"/>
              <a:t>graphics</a:t>
            </a:r>
            <a:endParaRPr lang="en-MY" sz="4200" dirty="0"/>
          </a:p>
        </p:txBody>
      </p:sp>
    </p:spTree>
    <p:extLst>
      <p:ext uri="{BB962C8B-B14F-4D97-AF65-F5344CB8AC3E}">
        <p14:creationId xmlns:p14="http://schemas.microsoft.com/office/powerpoint/2010/main" val="323555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636" y="2584931"/>
            <a:ext cx="10515600" cy="31342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 smtClean="0">
                <a:solidFill>
                  <a:srgbClr val="FFC000"/>
                </a:solidFill>
              </a:rPr>
              <a:t>You digest </a:t>
            </a:r>
            <a:r>
              <a:rPr lang="en-MY" sz="4700" dirty="0">
                <a:solidFill>
                  <a:srgbClr val="FFC000"/>
                </a:solidFill>
              </a:rPr>
              <a:t>everything easily from this course </a:t>
            </a:r>
            <a:r>
              <a:rPr lang="en-MY" sz="4700" b="1" dirty="0">
                <a:solidFill>
                  <a:schemeClr val="bg1"/>
                </a:solidFill>
              </a:rPr>
              <a:t>without</a:t>
            </a:r>
            <a:r>
              <a:rPr lang="en-MY" sz="4700" dirty="0">
                <a:solidFill>
                  <a:srgbClr val="FFC000"/>
                </a:solidFill>
              </a:rPr>
              <a:t> any distractions or boredom</a:t>
            </a:r>
          </a:p>
        </p:txBody>
      </p:sp>
    </p:spTree>
    <p:extLst>
      <p:ext uri="{BB962C8B-B14F-4D97-AF65-F5344CB8AC3E}">
        <p14:creationId xmlns:p14="http://schemas.microsoft.com/office/powerpoint/2010/main" val="127910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094" y="791766"/>
            <a:ext cx="10515600" cy="31342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Did You Know That We Remember 50% Of The Things We Hear And See?</a:t>
            </a:r>
          </a:p>
          <a:p>
            <a:pPr marL="0" indent="0" algn="ctr">
              <a:buNone/>
            </a:pPr>
            <a:endParaRPr lang="en-MY" sz="4400" dirty="0">
              <a:solidFill>
                <a:srgbClr val="FFC000"/>
              </a:solidFill>
            </a:endParaRPr>
          </a:p>
        </p:txBody>
      </p:sp>
      <p:pic>
        <p:nvPicPr>
          <p:cNvPr id="2050" name="Picture 2" descr="Image result for rememb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019" y="2358874"/>
            <a:ext cx="714375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71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929" y="2546252"/>
            <a:ext cx="10515600" cy="36166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/>
              <a:t>You've just made one of the best investments in </a:t>
            </a:r>
            <a:r>
              <a:rPr lang="en-MY" sz="4500" dirty="0" smtClean="0"/>
              <a:t>your own life </a:t>
            </a:r>
            <a:r>
              <a:rPr lang="en-MY" sz="4500" dirty="0"/>
              <a:t>and your future will thank you for </a:t>
            </a:r>
            <a:r>
              <a:rPr lang="en-MY" sz="4500" dirty="0" smtClean="0"/>
              <a:t>that</a:t>
            </a:r>
            <a:endParaRPr lang="en-MY" sz="4500" dirty="0"/>
          </a:p>
          <a:p>
            <a:endParaRPr lang="en-MY" sz="4700" dirty="0"/>
          </a:p>
        </p:txBody>
      </p:sp>
    </p:spTree>
    <p:extLst>
      <p:ext uri="{BB962C8B-B14F-4D97-AF65-F5344CB8AC3E}">
        <p14:creationId xmlns:p14="http://schemas.microsoft.com/office/powerpoint/2010/main" val="200614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839" y="2289510"/>
            <a:ext cx="10515600" cy="31342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This interactive form of visual receiving allows you to easily recall what you have learned. And break the boundaries of what you might already know about a </a:t>
            </a:r>
            <a:r>
              <a:rPr lang="en-MY" sz="4400" dirty="0" smtClean="0">
                <a:solidFill>
                  <a:srgbClr val="FFC000"/>
                </a:solidFill>
              </a:rPr>
              <a:t>topic</a:t>
            </a:r>
            <a:endParaRPr lang="en-MY" sz="4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9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636" y="2584931"/>
            <a:ext cx="10515600" cy="31342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rgbClr val="FFC000"/>
                </a:solidFill>
              </a:rPr>
              <a:t>These videos are designed and recorded by a professional voice-over actor for </a:t>
            </a:r>
            <a:r>
              <a:rPr lang="en-MY" sz="4600" dirty="0" smtClean="0">
                <a:solidFill>
                  <a:srgbClr val="FFC000"/>
                </a:solidFill>
              </a:rPr>
              <a:t>                  </a:t>
            </a:r>
            <a:r>
              <a:rPr lang="en-MY" sz="4600" dirty="0" smtClean="0">
                <a:solidFill>
                  <a:schemeClr val="bg1"/>
                </a:solidFill>
              </a:rPr>
              <a:t>Optimum </a:t>
            </a:r>
            <a:r>
              <a:rPr lang="en-MY" sz="4600" dirty="0">
                <a:solidFill>
                  <a:schemeClr val="bg1"/>
                </a:solidFill>
              </a:rPr>
              <a:t>R</a:t>
            </a:r>
            <a:r>
              <a:rPr lang="en-MY" sz="4600" dirty="0" smtClean="0">
                <a:solidFill>
                  <a:schemeClr val="bg1"/>
                </a:solidFill>
              </a:rPr>
              <a:t>esults</a:t>
            </a: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6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217" y="2880739"/>
            <a:ext cx="10605247" cy="26927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You get </a:t>
            </a:r>
            <a:r>
              <a:rPr lang="en-MY" sz="4800" b="1" dirty="0">
                <a:solidFill>
                  <a:srgbClr val="FFC000"/>
                </a:solidFill>
              </a:rPr>
              <a:t>M</a:t>
            </a:r>
            <a:r>
              <a:rPr lang="en-MY" sz="4800" b="1" dirty="0" smtClean="0">
                <a:solidFill>
                  <a:srgbClr val="FFC000"/>
                </a:solidFill>
              </a:rPr>
              <a:t>ore </a:t>
            </a:r>
            <a:r>
              <a:rPr lang="en-MY" sz="4800" b="1" dirty="0">
                <a:solidFill>
                  <a:srgbClr val="FFC000"/>
                </a:solidFill>
              </a:rPr>
              <a:t>P</a:t>
            </a:r>
            <a:r>
              <a:rPr lang="en-MY" sz="4800" b="1" dirty="0" smtClean="0">
                <a:solidFill>
                  <a:srgbClr val="FFC000"/>
                </a:solidFill>
              </a:rPr>
              <a:t>rofound </a:t>
            </a:r>
            <a:r>
              <a:rPr lang="en-MY" sz="4800" b="1" dirty="0">
                <a:solidFill>
                  <a:srgbClr val="FFC000"/>
                </a:solidFill>
              </a:rPr>
              <a:t>R</a:t>
            </a:r>
            <a:r>
              <a:rPr lang="en-MY" sz="4800" b="1" dirty="0" smtClean="0">
                <a:solidFill>
                  <a:srgbClr val="FFC000"/>
                </a:solidFill>
              </a:rPr>
              <a:t>esults </a:t>
            </a:r>
            <a:r>
              <a:rPr lang="en-MY" sz="4800" dirty="0"/>
              <a:t>in </a:t>
            </a:r>
            <a:r>
              <a:rPr lang="en-MY" sz="4800" b="1" i="1" dirty="0"/>
              <a:t>LESS</a:t>
            </a:r>
            <a:r>
              <a:rPr lang="en-MY" sz="4800" dirty="0"/>
              <a:t> time! </a:t>
            </a:r>
          </a:p>
          <a:p>
            <a:pPr marL="0" indent="0" algn="ctr">
              <a:buNone/>
            </a:pPr>
            <a:endParaRPr lang="en-MY" sz="4600" dirty="0"/>
          </a:p>
        </p:txBody>
      </p:sp>
    </p:spTree>
    <p:extLst>
      <p:ext uri="{BB962C8B-B14F-4D97-AF65-F5344CB8AC3E}">
        <p14:creationId xmlns:p14="http://schemas.microsoft.com/office/powerpoint/2010/main" val="22901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7154" y="2774003"/>
            <a:ext cx="10515600" cy="26927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And I want you to see </a:t>
            </a:r>
            <a:r>
              <a:rPr lang="en-MY" sz="4400" b="1" dirty="0" smtClean="0">
                <a:solidFill>
                  <a:srgbClr val="FFC000"/>
                </a:solidFill>
              </a:rPr>
              <a:t>Positive </a:t>
            </a:r>
            <a:r>
              <a:rPr lang="en-MY" sz="4400" b="1" dirty="0" smtClean="0">
                <a:solidFill>
                  <a:srgbClr val="FFC000"/>
                </a:solidFill>
              </a:rPr>
              <a:t>Real Results</a:t>
            </a:r>
            <a:r>
              <a:rPr lang="en-MY" sz="4400" dirty="0" smtClean="0"/>
              <a:t> </a:t>
            </a:r>
            <a:r>
              <a:rPr lang="en-MY" sz="4400" dirty="0"/>
              <a:t>when you put everything you have learned into </a:t>
            </a:r>
            <a:r>
              <a:rPr lang="en-MY" sz="4400" dirty="0" smtClean="0"/>
              <a:t>practice</a:t>
            </a:r>
            <a:endParaRPr lang="en-MY" sz="4400" dirty="0"/>
          </a:p>
          <a:p>
            <a:pPr marL="0" indent="0" algn="ctr">
              <a:buNone/>
            </a:pP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4464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940" y="2596236"/>
            <a:ext cx="10515600" cy="32574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 smtClean="0">
                <a:solidFill>
                  <a:schemeClr val="bg1"/>
                </a:solidFill>
              </a:rPr>
              <a:t>Inside this </a:t>
            </a:r>
            <a:r>
              <a:rPr lang="en-MY" sz="4500" dirty="0">
                <a:solidFill>
                  <a:schemeClr val="bg1"/>
                </a:solidFill>
              </a:rPr>
              <a:t>amazing video upgrade, you will get </a:t>
            </a:r>
            <a:r>
              <a:rPr lang="en-MY" sz="4500" dirty="0" smtClean="0">
                <a:solidFill>
                  <a:schemeClr val="bg1"/>
                </a:solidFill>
              </a:rPr>
              <a:t>10 </a:t>
            </a:r>
            <a:r>
              <a:rPr lang="en-MY" sz="4500" dirty="0">
                <a:solidFill>
                  <a:schemeClr val="bg1"/>
                </a:solidFill>
              </a:rPr>
              <a:t>premium quality videos </a:t>
            </a:r>
            <a:r>
              <a:rPr lang="en-MY" sz="4500" dirty="0" smtClean="0">
                <a:solidFill>
                  <a:schemeClr val="bg1"/>
                </a:solidFill>
              </a:rPr>
              <a:t>of Power of Execution</a:t>
            </a:r>
            <a:endParaRPr lang="en-MY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1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1725" y="2649788"/>
            <a:ext cx="10515600" cy="23465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Get Ready To Absorb The Mind-Blowing Systems That Will Turn Anyone Into A </a:t>
            </a:r>
            <a:r>
              <a:rPr lang="en-MY" sz="4400" dirty="0" smtClean="0">
                <a:solidFill>
                  <a:schemeClr val="bg1"/>
                </a:solidFill>
              </a:rPr>
              <a:t>Winner</a:t>
            </a: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8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11551"/>
            <a:ext cx="10515600" cy="3665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All you need to do is sit back, relax and push the </a:t>
            </a:r>
            <a:r>
              <a:rPr lang="en-MY" sz="4600" b="1" dirty="0">
                <a:solidFill>
                  <a:srgbClr val="FFC000"/>
                </a:solidFill>
              </a:rPr>
              <a:t>PLAY</a:t>
            </a:r>
            <a:r>
              <a:rPr lang="en-MY" sz="4600" dirty="0"/>
              <a:t> button and reap all the benefits!</a:t>
            </a:r>
          </a:p>
        </p:txBody>
      </p:sp>
    </p:spTree>
    <p:extLst>
      <p:ext uri="{BB962C8B-B14F-4D97-AF65-F5344CB8AC3E}">
        <p14:creationId xmlns:p14="http://schemas.microsoft.com/office/powerpoint/2010/main" val="14417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674" y="890319"/>
            <a:ext cx="10515600" cy="1325563"/>
          </a:xfrm>
        </p:spPr>
        <p:txBody>
          <a:bodyPr>
            <a:noAutofit/>
          </a:bodyPr>
          <a:lstStyle/>
          <a:p>
            <a:r>
              <a:rPr lang="en-MY" sz="4800" b="1" dirty="0">
                <a:latin typeface="+mn-lt"/>
              </a:rPr>
              <a:t>Here's a sneak peek of the topics in this upgrade:</a:t>
            </a:r>
            <a:br>
              <a:rPr lang="en-MY" sz="4800" b="1" dirty="0">
                <a:latin typeface="+mn-lt"/>
              </a:rPr>
            </a:br>
            <a:endParaRPr lang="en-MY" sz="48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74" y="2804357"/>
            <a:ext cx="10515600" cy="366259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Strategic </a:t>
            </a:r>
            <a:r>
              <a:rPr lang="en-MY" sz="3600" dirty="0"/>
              <a:t>Execution - Getting Things Done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Vision </a:t>
            </a:r>
            <a:r>
              <a:rPr lang="en-MY" sz="3600" dirty="0" err="1"/>
              <a:t>vs</a:t>
            </a:r>
            <a:r>
              <a:rPr lang="en-MY" sz="3600" dirty="0"/>
              <a:t> Execution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How </a:t>
            </a:r>
            <a:r>
              <a:rPr lang="en-MY" sz="3600" dirty="0"/>
              <a:t>To Set Powerful Goals The S.M.A.R.T Way</a:t>
            </a:r>
          </a:p>
          <a:p>
            <a:pPr marL="0" indent="0">
              <a:buNone/>
            </a:pPr>
            <a:endParaRPr lang="en-MY" sz="3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...</a:t>
            </a:r>
            <a:r>
              <a:rPr lang="en-MY" sz="3600" dirty="0"/>
              <a:t>and MANY more…</a:t>
            </a:r>
          </a:p>
          <a:p>
            <a:pPr>
              <a:buFont typeface="Wingdings" panose="05000000000000000000" pitchFamily="2" charset="2"/>
              <a:buChar char="Ø"/>
            </a:pP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20799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092280"/>
            <a:ext cx="10515600" cy="33362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/>
              <a:t>So How Much For This Upgrade?</a:t>
            </a:r>
          </a:p>
          <a:p>
            <a:endParaRPr lang="en-MY" sz="3200" dirty="0"/>
          </a:p>
        </p:txBody>
      </p:sp>
    </p:spTree>
    <p:extLst>
      <p:ext uri="{BB962C8B-B14F-4D97-AF65-F5344CB8AC3E}">
        <p14:creationId xmlns:p14="http://schemas.microsoft.com/office/powerpoint/2010/main" val="41145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892" y="835401"/>
            <a:ext cx="10559839" cy="37019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000" dirty="0"/>
              <a:t>I could easily charge you $997 for the above upgrade considering the </a:t>
            </a:r>
            <a:r>
              <a:rPr lang="en-MY" sz="4000" b="1" i="1" dirty="0"/>
              <a:t>amount of time </a:t>
            </a:r>
            <a:r>
              <a:rPr lang="en-MY" sz="4000" dirty="0"/>
              <a:t>and </a:t>
            </a:r>
            <a:r>
              <a:rPr lang="en-MY" sz="4000" b="1" i="1" dirty="0"/>
              <a:t>effort </a:t>
            </a:r>
            <a:r>
              <a:rPr lang="en-MY" sz="4000" dirty="0"/>
              <a:t>put into creating this fantastic course!</a:t>
            </a:r>
          </a:p>
        </p:txBody>
      </p:sp>
      <p:pic>
        <p:nvPicPr>
          <p:cNvPr id="2050" name="Picture 2" descr="Image result for hour gl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906" y="3360776"/>
            <a:ext cx="2871404" cy="287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52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929" y="2546252"/>
            <a:ext cx="10515600" cy="36166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/>
              <a:t>You’re now one step closer to achieving your goals without wasting time on meaningless </a:t>
            </a:r>
            <a:r>
              <a:rPr lang="en-MY" sz="4500" dirty="0" smtClean="0"/>
              <a:t>actions</a:t>
            </a:r>
            <a:endParaRPr lang="en-MY" sz="4500" dirty="0"/>
          </a:p>
        </p:txBody>
      </p:sp>
    </p:spTree>
    <p:extLst>
      <p:ext uri="{BB962C8B-B14F-4D97-AF65-F5344CB8AC3E}">
        <p14:creationId xmlns:p14="http://schemas.microsoft.com/office/powerpoint/2010/main" val="322003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4311" y="2786966"/>
            <a:ext cx="10515600" cy="3494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>
                <a:solidFill>
                  <a:schemeClr val="bg1"/>
                </a:solidFill>
              </a:rPr>
              <a:t>However, I'm not going to charge you THAT MUCH...</a:t>
            </a:r>
          </a:p>
          <a:p>
            <a:pPr marL="0" indent="0" algn="ctr">
              <a:buNone/>
            </a:pPr>
            <a:endParaRPr lang="en-MY" sz="4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76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435" y="2493054"/>
            <a:ext cx="10515600" cy="3494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>
                <a:solidFill>
                  <a:schemeClr val="bg1"/>
                </a:solidFill>
              </a:rPr>
              <a:t>As mentioned before, </a:t>
            </a:r>
            <a:r>
              <a:rPr lang="en-MY" sz="4800" dirty="0">
                <a:solidFill>
                  <a:schemeClr val="bg1"/>
                </a:solidFill>
              </a:rPr>
              <a:t>I only want those who are truly committed to joining this </a:t>
            </a:r>
            <a:r>
              <a:rPr lang="en-MY" sz="4800" dirty="0" smtClean="0">
                <a:solidFill>
                  <a:schemeClr val="bg1"/>
                </a:solidFill>
              </a:rPr>
              <a:t>course</a:t>
            </a:r>
            <a:endParaRPr lang="en-MY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67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7957" y="2789581"/>
            <a:ext cx="10515600" cy="3128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And I know that you are one of them! Or else you won't be reading this </a:t>
            </a:r>
            <a:r>
              <a:rPr lang="en-MY" sz="4800" dirty="0" smtClean="0">
                <a:solidFill>
                  <a:schemeClr val="bg1"/>
                </a:solidFill>
              </a:rPr>
              <a:t>page</a:t>
            </a:r>
            <a:endParaRPr lang="en-MY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MY" sz="5400" dirty="0"/>
          </a:p>
          <a:p>
            <a:pPr marL="0" indent="0" algn="ctr">
              <a:buNone/>
            </a:pPr>
            <a:endParaRPr lang="en-MY" sz="5400" dirty="0">
              <a:solidFill>
                <a:schemeClr val="bg1"/>
              </a:solidFill>
            </a:endParaRPr>
          </a:p>
          <a:p>
            <a:endParaRPr lang="en-MY" sz="3200" dirty="0"/>
          </a:p>
        </p:txBody>
      </p:sp>
    </p:spTree>
    <p:extLst>
      <p:ext uri="{BB962C8B-B14F-4D97-AF65-F5344CB8AC3E}">
        <p14:creationId xmlns:p14="http://schemas.microsoft.com/office/powerpoint/2010/main" val="337952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7965" y="2679712"/>
            <a:ext cx="10515600" cy="24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200" dirty="0">
                <a:solidFill>
                  <a:schemeClr val="bg1"/>
                </a:solidFill>
              </a:rPr>
              <a:t>So I'm going to give you a </a:t>
            </a:r>
            <a:r>
              <a:rPr lang="en-MY" sz="5200" dirty="0" smtClean="0">
                <a:solidFill>
                  <a:schemeClr val="bg1"/>
                </a:solidFill>
              </a:rPr>
              <a:t>really                      </a:t>
            </a:r>
            <a:r>
              <a:rPr lang="en-MY" sz="5200" b="1" i="1" dirty="0">
                <a:solidFill>
                  <a:srgbClr val="FFC000"/>
                </a:solidFill>
              </a:rPr>
              <a:t>S</a:t>
            </a:r>
            <a:r>
              <a:rPr lang="en-MY" sz="5200" b="1" i="1" dirty="0" smtClean="0">
                <a:solidFill>
                  <a:srgbClr val="FFC000"/>
                </a:solidFill>
              </a:rPr>
              <a:t>pecial </a:t>
            </a:r>
            <a:r>
              <a:rPr lang="en-MY" sz="5200" b="1" i="1" dirty="0">
                <a:solidFill>
                  <a:srgbClr val="FFC000"/>
                </a:solidFill>
              </a:rPr>
              <a:t>O</a:t>
            </a:r>
            <a:r>
              <a:rPr lang="en-MY" sz="5200" b="1" i="1" dirty="0" smtClean="0">
                <a:solidFill>
                  <a:srgbClr val="FFC000"/>
                </a:solidFill>
              </a:rPr>
              <a:t>ffer</a:t>
            </a:r>
            <a:endParaRPr lang="en-MY" sz="5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74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528" y="2866322"/>
            <a:ext cx="10515600" cy="24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900" dirty="0">
                <a:solidFill>
                  <a:schemeClr val="bg1"/>
                </a:solidFill>
              </a:rPr>
              <a:t>You don't have to pay $997 to get this video course...</a:t>
            </a:r>
          </a:p>
          <a:p>
            <a:pPr marL="0" indent="0" algn="ctr">
              <a:buNone/>
            </a:pPr>
            <a:endParaRPr lang="en-MY" sz="4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87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071" y="2931636"/>
            <a:ext cx="10515600" cy="24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600" dirty="0">
                <a:solidFill>
                  <a:schemeClr val="bg1"/>
                </a:solidFill>
              </a:rPr>
              <a:t>Not even $97!</a:t>
            </a:r>
          </a:p>
        </p:txBody>
      </p:sp>
    </p:spTree>
    <p:extLst>
      <p:ext uri="{BB962C8B-B14F-4D97-AF65-F5344CB8AC3E}">
        <p14:creationId xmlns:p14="http://schemas.microsoft.com/office/powerpoint/2010/main" val="38935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540" y="2412124"/>
            <a:ext cx="10515600" cy="249776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In this exclusive one time offer, you get instant access to Power of Execution Video Upgrade for less than the price of a dinner for two!</a:t>
            </a:r>
          </a:p>
        </p:txBody>
      </p:sp>
    </p:spTree>
    <p:extLst>
      <p:ext uri="{BB962C8B-B14F-4D97-AF65-F5344CB8AC3E}">
        <p14:creationId xmlns:p14="http://schemas.microsoft.com/office/powerpoint/2010/main" val="151256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035" y="1975092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b="1" dirty="0"/>
              <a:t> </a:t>
            </a:r>
            <a:endParaRPr lang="en-MY" sz="4600" dirty="0"/>
          </a:p>
          <a:p>
            <a:pPr marL="0" indent="0" algn="ctr">
              <a:buNone/>
            </a:pPr>
            <a:r>
              <a:rPr lang="en-MY" sz="4600" dirty="0"/>
              <a:t>And </a:t>
            </a:r>
            <a:r>
              <a:rPr lang="en-MY" sz="4600" dirty="0" smtClean="0"/>
              <a:t>also did I </a:t>
            </a:r>
            <a:r>
              <a:rPr lang="en-MY" sz="4600" dirty="0"/>
              <a:t>mention that you get to try this out with </a:t>
            </a:r>
            <a:r>
              <a:rPr lang="en-MY" sz="4600" b="1" dirty="0"/>
              <a:t>ZERO RISK</a:t>
            </a:r>
            <a:r>
              <a:rPr lang="en-MY" sz="4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2660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710" y="2532426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/>
              <a:t>Your purchase of this video course is backed by my </a:t>
            </a:r>
            <a:r>
              <a:rPr lang="en-MY" sz="4500" b="1" dirty="0">
                <a:solidFill>
                  <a:srgbClr val="FFC000"/>
                </a:solidFill>
              </a:rPr>
              <a:t>100% Iron Clad Guarantee </a:t>
            </a:r>
            <a:r>
              <a:rPr lang="en-MY" sz="4500" dirty="0"/>
              <a:t>for the next 30 </a:t>
            </a:r>
            <a:r>
              <a:rPr lang="en-MY" sz="4500" dirty="0" smtClean="0"/>
              <a:t>days</a:t>
            </a:r>
            <a:endParaRPr lang="en-MY" sz="4500" dirty="0"/>
          </a:p>
          <a:p>
            <a:pPr marL="0" indent="0" algn="ctr">
              <a:buNone/>
            </a:pPr>
            <a:endParaRPr lang="en-MY" sz="5000" dirty="0"/>
          </a:p>
        </p:txBody>
      </p:sp>
    </p:spTree>
    <p:extLst>
      <p:ext uri="{BB962C8B-B14F-4D97-AF65-F5344CB8AC3E}">
        <p14:creationId xmlns:p14="http://schemas.microsoft.com/office/powerpoint/2010/main" val="6515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2793" y="2610559"/>
            <a:ext cx="10515600" cy="3519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>
                <a:solidFill>
                  <a:schemeClr val="bg1"/>
                </a:solidFill>
              </a:rPr>
              <a:t>If you're not completely satisfied, simply return your order within 30 days for a full </a:t>
            </a:r>
            <a:r>
              <a:rPr lang="en-MY" sz="4500" dirty="0" smtClean="0">
                <a:solidFill>
                  <a:schemeClr val="bg1"/>
                </a:solidFill>
              </a:rPr>
              <a:t>refund</a:t>
            </a:r>
            <a:endParaRPr lang="en-MY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1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460" y="2963917"/>
            <a:ext cx="10515600" cy="31359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You’ll know what matters and why you </a:t>
            </a:r>
            <a:r>
              <a:rPr lang="en-MY" sz="4800" dirty="0" smtClean="0"/>
              <a:t>need it</a:t>
            </a: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38110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2793" y="2881146"/>
            <a:ext cx="10515600" cy="3519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200" dirty="0">
                <a:solidFill>
                  <a:schemeClr val="bg1"/>
                </a:solidFill>
              </a:rPr>
              <a:t>I'll see that your money is promptly </a:t>
            </a:r>
            <a:r>
              <a:rPr lang="en-MY" sz="5200" dirty="0" smtClean="0">
                <a:solidFill>
                  <a:schemeClr val="bg1"/>
                </a:solidFill>
              </a:rPr>
              <a:t>refunded</a:t>
            </a:r>
            <a:endParaRPr lang="en-MY" sz="5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9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936" y="2207787"/>
            <a:ext cx="10515600" cy="3519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5400" dirty="0">
                <a:solidFill>
                  <a:schemeClr val="bg1"/>
                </a:solidFill>
              </a:rPr>
              <a:t>You </a:t>
            </a:r>
            <a:r>
              <a:rPr lang="en-MY" sz="5400" dirty="0" smtClean="0">
                <a:solidFill>
                  <a:schemeClr val="bg1"/>
                </a:solidFill>
              </a:rPr>
              <a:t>Have </a:t>
            </a:r>
            <a:r>
              <a:rPr lang="en-MY" sz="5400" dirty="0">
                <a:solidFill>
                  <a:schemeClr val="bg1"/>
                </a:solidFill>
              </a:rPr>
              <a:t>M</a:t>
            </a:r>
            <a:r>
              <a:rPr lang="en-MY" sz="5400" dirty="0" smtClean="0">
                <a:solidFill>
                  <a:schemeClr val="bg1"/>
                </a:solidFill>
              </a:rPr>
              <a:t>y </a:t>
            </a:r>
            <a:r>
              <a:rPr lang="en-MY" sz="5400" dirty="0">
                <a:solidFill>
                  <a:schemeClr val="bg1"/>
                </a:solidFill>
              </a:rPr>
              <a:t>W</a:t>
            </a:r>
            <a:r>
              <a:rPr lang="en-MY" sz="5400" dirty="0" smtClean="0">
                <a:solidFill>
                  <a:schemeClr val="bg1"/>
                </a:solidFill>
              </a:rPr>
              <a:t>ord </a:t>
            </a:r>
            <a:r>
              <a:rPr lang="en-MY" sz="5400" dirty="0">
                <a:solidFill>
                  <a:schemeClr val="bg1"/>
                </a:solidFill>
              </a:rPr>
              <a:t>O</a:t>
            </a:r>
            <a:r>
              <a:rPr lang="en-MY" sz="5400" dirty="0" smtClean="0">
                <a:solidFill>
                  <a:schemeClr val="bg1"/>
                </a:solidFill>
              </a:rPr>
              <a:t>n </a:t>
            </a:r>
            <a:r>
              <a:rPr lang="en-MY" sz="5400" dirty="0">
                <a:solidFill>
                  <a:schemeClr val="bg1"/>
                </a:solidFill>
              </a:rPr>
              <a:t>I</a:t>
            </a:r>
            <a:r>
              <a:rPr lang="en-MY" sz="5400" dirty="0" smtClean="0">
                <a:solidFill>
                  <a:schemeClr val="bg1"/>
                </a:solidFill>
              </a:rPr>
              <a:t>t</a:t>
            </a:r>
            <a:endParaRPr lang="en-MY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78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965" y="209878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Just so you know, this offer is </a:t>
            </a:r>
            <a:r>
              <a:rPr lang="en-MY" sz="4800" b="1" u="sng" dirty="0">
                <a:solidFill>
                  <a:srgbClr val="FFC000"/>
                </a:solidFill>
              </a:rPr>
              <a:t>NOT</a:t>
            </a:r>
            <a:r>
              <a:rPr lang="en-MY" sz="4800" dirty="0">
                <a:solidFill>
                  <a:schemeClr val="bg1"/>
                </a:solidFill>
              </a:rPr>
              <a:t> made available to </a:t>
            </a:r>
            <a:r>
              <a:rPr lang="en-MY" sz="4800" dirty="0" smtClean="0">
                <a:solidFill>
                  <a:schemeClr val="bg1"/>
                </a:solidFill>
              </a:rPr>
              <a:t>the public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9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6550" y="2357662"/>
            <a:ext cx="10515600" cy="37806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200" dirty="0"/>
              <a:t>I intend to keep this </a:t>
            </a:r>
            <a:r>
              <a:rPr lang="en-MY" sz="4200" b="1" dirty="0">
                <a:solidFill>
                  <a:srgbClr val="FFC000"/>
                </a:solidFill>
              </a:rPr>
              <a:t>G</a:t>
            </a:r>
            <a:r>
              <a:rPr lang="en-MY" sz="4200" b="1" dirty="0" smtClean="0">
                <a:solidFill>
                  <a:srgbClr val="FFC000"/>
                </a:solidFill>
              </a:rPr>
              <a:t>olden </a:t>
            </a:r>
            <a:r>
              <a:rPr lang="en-MY" sz="4200" b="1" dirty="0">
                <a:solidFill>
                  <a:srgbClr val="FFC000"/>
                </a:solidFill>
              </a:rPr>
              <a:t>O</a:t>
            </a:r>
            <a:r>
              <a:rPr lang="en-MY" sz="4200" b="1" dirty="0" smtClean="0">
                <a:solidFill>
                  <a:srgbClr val="FFC000"/>
                </a:solidFill>
              </a:rPr>
              <a:t>pportunity </a:t>
            </a:r>
            <a:r>
              <a:rPr lang="en-MY" sz="4200" dirty="0"/>
              <a:t>limited only to </a:t>
            </a:r>
            <a:r>
              <a:rPr lang="en-MY" sz="4200" dirty="0" smtClean="0"/>
              <a:t>you and others </a:t>
            </a:r>
            <a:r>
              <a:rPr lang="en-MY" sz="4200" dirty="0"/>
              <a:t>who are committed to doing whatever it takes to </a:t>
            </a:r>
            <a:r>
              <a:rPr lang="en-MY" sz="4200" b="1" i="1" dirty="0"/>
              <a:t>achieve their </a:t>
            </a:r>
            <a:r>
              <a:rPr lang="en-MY" sz="4200" b="1" i="1" dirty="0" smtClean="0"/>
              <a:t>dreams</a:t>
            </a:r>
            <a:endParaRPr lang="en-MY" sz="4200" b="1" i="1" dirty="0"/>
          </a:p>
        </p:txBody>
      </p:sp>
    </p:spTree>
    <p:extLst>
      <p:ext uri="{BB962C8B-B14F-4D97-AF65-F5344CB8AC3E}">
        <p14:creationId xmlns:p14="http://schemas.microsoft.com/office/powerpoint/2010/main" val="405809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160" y="189877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rgbClr val="FFC000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600" dirty="0" smtClean="0">
                <a:solidFill>
                  <a:srgbClr val="FFC000"/>
                </a:solidFill>
              </a:rPr>
              <a:t>It’s also my </a:t>
            </a:r>
            <a:r>
              <a:rPr lang="en-MY" sz="4600" dirty="0">
                <a:solidFill>
                  <a:srgbClr val="FFC000"/>
                </a:solidFill>
              </a:rPr>
              <a:t>way of saying thanks for choosing me, and I think you deserve to get this almost </a:t>
            </a:r>
            <a:r>
              <a:rPr lang="en-MY" sz="4600" dirty="0" smtClean="0">
                <a:solidFill>
                  <a:srgbClr val="FFC000"/>
                </a:solidFill>
              </a:rPr>
              <a:t>exclusively</a:t>
            </a:r>
            <a:endParaRPr lang="en-MY" sz="4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73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26654"/>
            <a:ext cx="10515600" cy="3543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>
                <a:solidFill>
                  <a:schemeClr val="bg1"/>
                </a:solidFill>
              </a:rPr>
              <a:t>So if you click away or close this page, you won't get to see it again after </a:t>
            </a:r>
            <a:r>
              <a:rPr lang="en-MY" sz="4700" dirty="0" smtClean="0">
                <a:solidFill>
                  <a:schemeClr val="bg1"/>
                </a:solidFill>
              </a:rPr>
              <a:t>this</a:t>
            </a:r>
            <a:endParaRPr lang="en-MY" sz="4700" dirty="0">
              <a:solidFill>
                <a:schemeClr val="bg1"/>
              </a:solidFill>
            </a:endParaRPr>
          </a:p>
          <a:p>
            <a:endParaRPr lang="en-MY" sz="4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86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862" y="2967331"/>
            <a:ext cx="10515600" cy="3543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000" dirty="0" smtClean="0">
                <a:solidFill>
                  <a:schemeClr val="bg1"/>
                </a:solidFill>
              </a:rPr>
              <a:t>There </a:t>
            </a:r>
            <a:r>
              <a:rPr lang="en-MY" sz="6000" dirty="0">
                <a:solidFill>
                  <a:schemeClr val="bg1"/>
                </a:solidFill>
              </a:rPr>
              <a:t>Y</a:t>
            </a:r>
            <a:r>
              <a:rPr lang="en-MY" sz="6000" dirty="0" smtClean="0">
                <a:solidFill>
                  <a:schemeClr val="bg1"/>
                </a:solidFill>
              </a:rPr>
              <a:t>ou </a:t>
            </a:r>
            <a:r>
              <a:rPr lang="en-MY" sz="6000" dirty="0">
                <a:solidFill>
                  <a:schemeClr val="bg1"/>
                </a:solidFill>
              </a:rPr>
              <a:t>H</a:t>
            </a:r>
            <a:r>
              <a:rPr lang="en-MY" sz="6000" dirty="0" smtClean="0">
                <a:solidFill>
                  <a:schemeClr val="bg1"/>
                </a:solidFill>
              </a:rPr>
              <a:t>ave </a:t>
            </a:r>
            <a:r>
              <a:rPr lang="en-MY" sz="6000" dirty="0">
                <a:solidFill>
                  <a:schemeClr val="bg1"/>
                </a:solidFill>
              </a:rPr>
              <a:t>I</a:t>
            </a:r>
            <a:r>
              <a:rPr lang="en-MY" sz="6000" dirty="0" smtClean="0">
                <a:solidFill>
                  <a:schemeClr val="bg1"/>
                </a:solidFill>
              </a:rPr>
              <a:t>t</a:t>
            </a:r>
            <a:endParaRPr lang="en-MY" sz="6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28778"/>
            <a:ext cx="10515600" cy="33118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Get everything you see on this page for a </a:t>
            </a:r>
            <a:r>
              <a:rPr lang="en-MY" sz="4800" b="1" dirty="0">
                <a:solidFill>
                  <a:srgbClr val="FFC000"/>
                </a:solidFill>
              </a:rPr>
              <a:t>LOW ONE TIME INVESTMENT </a:t>
            </a:r>
            <a:r>
              <a:rPr lang="en-MY" sz="4800" dirty="0" smtClean="0">
                <a:solidFill>
                  <a:schemeClr val="bg1"/>
                </a:solidFill>
              </a:rPr>
              <a:t>only</a:t>
            </a:r>
            <a:endParaRPr lang="en-MY" sz="48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3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290" y="880506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200" b="1" dirty="0"/>
              <a:t>Click </a:t>
            </a:r>
            <a:r>
              <a:rPr lang="en-MY" sz="5200" b="1" dirty="0" smtClean="0"/>
              <a:t>On </a:t>
            </a:r>
            <a:r>
              <a:rPr lang="en-MY" sz="5200" b="1" dirty="0"/>
              <a:t>T</a:t>
            </a:r>
            <a:r>
              <a:rPr lang="en-MY" sz="5200" b="1" dirty="0" smtClean="0"/>
              <a:t>he </a:t>
            </a:r>
            <a:r>
              <a:rPr lang="en-MY" sz="5200" b="1" dirty="0"/>
              <a:t>B</a:t>
            </a:r>
            <a:r>
              <a:rPr lang="en-MY" sz="5200" b="1" dirty="0" smtClean="0"/>
              <a:t>uy </a:t>
            </a:r>
            <a:r>
              <a:rPr lang="en-MY" sz="5200" b="1" dirty="0"/>
              <a:t>B</a:t>
            </a:r>
            <a:r>
              <a:rPr lang="en-MY" sz="5200" b="1" dirty="0" smtClean="0"/>
              <a:t>utton Now To Get </a:t>
            </a:r>
            <a:r>
              <a:rPr lang="en-MY" sz="5200" b="1" dirty="0" smtClean="0"/>
              <a:t>Started!</a:t>
            </a:r>
            <a:endParaRPr lang="en-MY" sz="5200" b="1" dirty="0"/>
          </a:p>
        </p:txBody>
      </p:sp>
      <p:sp>
        <p:nvSpPr>
          <p:cNvPr id="4" name="Down Arrow 3"/>
          <p:cNvSpPr/>
          <p:nvPr/>
        </p:nvSpPr>
        <p:spPr>
          <a:xfrm>
            <a:off x="2585652" y="3056176"/>
            <a:ext cx="2124221" cy="302580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5" name="Down Arrow 4"/>
          <p:cNvSpPr/>
          <p:nvPr/>
        </p:nvSpPr>
        <p:spPr>
          <a:xfrm>
            <a:off x="4926980" y="3056175"/>
            <a:ext cx="2124221" cy="302580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Down Arrow 5"/>
          <p:cNvSpPr/>
          <p:nvPr/>
        </p:nvSpPr>
        <p:spPr>
          <a:xfrm>
            <a:off x="7268308" y="3056175"/>
            <a:ext cx="2124221" cy="302580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031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" y="2447782"/>
            <a:ext cx="10515600" cy="3658845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en-MY" sz="4300" dirty="0"/>
              <a:t>Also, I want to personally commend you for </a:t>
            </a:r>
            <a:r>
              <a:rPr lang="en-MY" sz="4300" dirty="0" smtClean="0"/>
              <a:t>committing and taking massive </a:t>
            </a:r>
            <a:r>
              <a:rPr lang="en-MY" sz="4300" dirty="0"/>
              <a:t>action </a:t>
            </a:r>
            <a:r>
              <a:rPr lang="en-MY" sz="4300" dirty="0" smtClean="0"/>
              <a:t>to secure your future…</a:t>
            </a:r>
            <a:endParaRPr lang="en-MY" sz="4300" b="1" i="1" dirty="0"/>
          </a:p>
          <a:p>
            <a:endParaRPr lang="en-MY" sz="4300" dirty="0"/>
          </a:p>
        </p:txBody>
      </p:sp>
    </p:spTree>
    <p:extLst>
      <p:ext uri="{BB962C8B-B14F-4D97-AF65-F5344CB8AC3E}">
        <p14:creationId xmlns:p14="http://schemas.microsoft.com/office/powerpoint/2010/main" val="187867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" y="2447782"/>
            <a:ext cx="10515600" cy="36588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... Especially when it comes to making transformational changes and turning your vision into a </a:t>
            </a:r>
            <a:r>
              <a:rPr lang="en-MY" sz="4400" dirty="0" smtClean="0"/>
              <a:t>reality</a:t>
            </a:r>
            <a:endParaRPr lang="en-MY" sz="4400" dirty="0"/>
          </a:p>
          <a:p>
            <a:pPr marL="0" indent="0" algn="ctr">
              <a:buNone/>
            </a:pPr>
            <a:endParaRPr lang="en-MY" sz="6000" dirty="0"/>
          </a:p>
        </p:txBody>
      </p:sp>
    </p:spTree>
    <p:extLst>
      <p:ext uri="{BB962C8B-B14F-4D97-AF65-F5344CB8AC3E}">
        <p14:creationId xmlns:p14="http://schemas.microsoft.com/office/powerpoint/2010/main" val="17586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965" y="2799471"/>
            <a:ext cx="10515600" cy="33617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I'm certain that you're going to </a:t>
            </a:r>
            <a:r>
              <a:rPr lang="en-MY" sz="4600" b="1" dirty="0" smtClean="0">
                <a:solidFill>
                  <a:srgbClr val="FFC000"/>
                </a:solidFill>
              </a:rPr>
              <a:t>LOVE</a:t>
            </a:r>
            <a:r>
              <a:rPr lang="en-MY" sz="4600" dirty="0" smtClean="0"/>
              <a:t> </a:t>
            </a:r>
            <a:r>
              <a:rPr lang="en-MY" sz="4600" dirty="0"/>
              <a:t>what you discover in </a:t>
            </a:r>
            <a:r>
              <a:rPr lang="en-MY" sz="4600" dirty="0" smtClean="0"/>
              <a:t>Power of Execution</a:t>
            </a:r>
            <a:endParaRPr lang="en-MY" sz="4600" dirty="0"/>
          </a:p>
          <a:p>
            <a:pPr algn="ctr"/>
            <a:endParaRPr lang="en-MY" sz="4600" dirty="0"/>
          </a:p>
        </p:txBody>
      </p:sp>
    </p:spTree>
    <p:extLst>
      <p:ext uri="{BB962C8B-B14F-4D97-AF65-F5344CB8AC3E}">
        <p14:creationId xmlns:p14="http://schemas.microsoft.com/office/powerpoint/2010/main" val="10310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43199"/>
            <a:ext cx="10515600" cy="3433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000" dirty="0">
                <a:solidFill>
                  <a:schemeClr val="bg1"/>
                </a:solidFill>
              </a:rPr>
              <a:t>But your order is not quite complete yet though...</a:t>
            </a:r>
          </a:p>
          <a:p>
            <a:endParaRPr lang="en-MY" sz="5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1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806</Words>
  <Application>Microsoft Office PowerPoint</Application>
  <PresentationFormat>Widescreen</PresentationFormat>
  <Paragraphs>70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3" baseType="lpstr">
      <vt:lpstr>Arial</vt:lpstr>
      <vt:lpstr>Calibri</vt:lpstr>
      <vt:lpstr>Calibri Light</vt:lpstr>
      <vt:lpstr>Wingdings</vt:lpstr>
      <vt:lpstr>Office Theme</vt:lpstr>
      <vt:lpstr>Hey there again </vt:lpstr>
      <vt:lpstr>First I'd like to thank you for choosing Power of Execution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 you will lose out your ONE-TIME opportunity to actually find out how winners tackle their goals  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Here's a sneak peek of the topics in this upgrade: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Congratulations and well done getting in!</dc:title>
  <dc:creator>Cally</dc:creator>
  <cp:lastModifiedBy>Cally</cp:lastModifiedBy>
  <cp:revision>81</cp:revision>
  <dcterms:created xsi:type="dcterms:W3CDTF">2017-05-11T17:27:15Z</dcterms:created>
  <dcterms:modified xsi:type="dcterms:W3CDTF">2018-03-27T07:18:50Z</dcterms:modified>
</cp:coreProperties>
</file>