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62" r:id="rId3"/>
    <p:sldId id="258" r:id="rId4"/>
    <p:sldId id="265" r:id="rId5"/>
    <p:sldId id="270" r:id="rId6"/>
    <p:sldId id="274" r:id="rId7"/>
    <p:sldId id="272" r:id="rId8"/>
    <p:sldId id="273" r:id="rId9"/>
    <p:sldId id="275" r:id="rId10"/>
    <p:sldId id="276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9" r:id="rId22"/>
    <p:sldId id="288" r:id="rId23"/>
    <p:sldId id="290" r:id="rId24"/>
    <p:sldId id="291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68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6"/>
          <a:stretch/>
        </p:blipFill>
        <p:spPr>
          <a:xfrm>
            <a:off x="-12590" y="-95249"/>
            <a:ext cx="915659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14757"/>
            <a:ext cx="32766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/>
              <a:t>Why People Fail To Reach Their Goals</a:t>
            </a:r>
            <a:endParaRPr lang="en-MY" sz="3600" b="1" dirty="0"/>
          </a:p>
          <a:p>
            <a:pPr algn="ctr"/>
            <a:endParaRPr lang="en-MY" sz="3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2784872"/>
          </a:xfrm>
        </p:spPr>
        <p:txBody>
          <a:bodyPr>
            <a:noAutofit/>
          </a:bodyPr>
          <a:lstStyle/>
          <a:p>
            <a:r>
              <a:rPr lang="en-CA" sz="2400" dirty="0"/>
              <a:t>Another consideration in this regard is commitment versus </a:t>
            </a:r>
            <a:r>
              <a:rPr lang="en-CA" sz="2400" dirty="0" smtClean="0"/>
              <a:t>convenience</a:t>
            </a:r>
          </a:p>
          <a:p>
            <a:endParaRPr lang="en-CA" sz="2400" dirty="0"/>
          </a:p>
          <a:p>
            <a:r>
              <a:rPr lang="en-CA" sz="2400" dirty="0" smtClean="0"/>
              <a:t>With </a:t>
            </a:r>
            <a:r>
              <a:rPr lang="en-CA" sz="2400" dirty="0"/>
              <a:t>the right goal, you are highly likely to be 100% committed whereas anyone who isn’t committed will opt out for convenience </a:t>
            </a:r>
            <a:r>
              <a:rPr lang="en-CA" sz="2400" dirty="0" smtClean="0"/>
              <a:t>instead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</p:txBody>
      </p:sp>
      <p:pic>
        <p:nvPicPr>
          <p:cNvPr id="1026" name="Picture 2" descr="Image result for go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094471"/>
            <a:ext cx="2362200" cy="201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54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394472"/>
          </a:xfrm>
        </p:spPr>
        <p:txBody>
          <a:bodyPr>
            <a:noAutofit/>
          </a:bodyPr>
          <a:lstStyle/>
          <a:p>
            <a:r>
              <a:rPr lang="en-CA" sz="2000" dirty="0"/>
              <a:t>Y</a:t>
            </a:r>
            <a:r>
              <a:rPr lang="en-CA" sz="2000" dirty="0" smtClean="0"/>
              <a:t>ou </a:t>
            </a:r>
            <a:r>
              <a:rPr lang="en-CA" sz="2000" dirty="0"/>
              <a:t>have a scheduled gym session every week with a buddy who also gives you a ride </a:t>
            </a:r>
            <a:r>
              <a:rPr lang="en-CA" sz="2000" dirty="0" smtClean="0"/>
              <a:t>there</a:t>
            </a:r>
          </a:p>
          <a:p>
            <a:endParaRPr lang="en-CA" sz="2000" dirty="0"/>
          </a:p>
          <a:p>
            <a:r>
              <a:rPr lang="en-CA" sz="2000" smtClean="0"/>
              <a:t>If </a:t>
            </a:r>
            <a:r>
              <a:rPr lang="en-CA" sz="2000" dirty="0"/>
              <a:t>you are committed to getting into better shape, building strength or just improving your overall health, you will attend that session every time no matter </a:t>
            </a:r>
            <a:r>
              <a:rPr lang="en-CA" sz="2000" dirty="0" smtClean="0"/>
              <a:t>what</a:t>
            </a:r>
          </a:p>
          <a:p>
            <a:endParaRPr lang="en-CA" sz="2000" dirty="0"/>
          </a:p>
          <a:p>
            <a:r>
              <a:rPr lang="en-CA" sz="2000" dirty="0" smtClean="0"/>
              <a:t>But </a:t>
            </a:r>
            <a:r>
              <a:rPr lang="en-CA" sz="2000" dirty="0"/>
              <a:t>if you find out that your gym buddy won’t be attending this week, so you decide to skip the session as </a:t>
            </a:r>
            <a:r>
              <a:rPr lang="en-CA" sz="2000" dirty="0" smtClean="0"/>
              <a:t>well</a:t>
            </a:r>
          </a:p>
          <a:p>
            <a:endParaRPr lang="en-CA" sz="2000" dirty="0"/>
          </a:p>
          <a:p>
            <a:r>
              <a:rPr lang="en-CA" sz="2000" dirty="0" smtClean="0"/>
              <a:t> </a:t>
            </a:r>
            <a:r>
              <a:rPr lang="en-CA" sz="2000" dirty="0"/>
              <a:t>Here you have opted for convenience </a:t>
            </a:r>
            <a:r>
              <a:rPr lang="en-CA" sz="2000" dirty="0" smtClean="0"/>
              <a:t>instead</a:t>
            </a:r>
            <a:endParaRPr lang="en-MY" sz="2000" dirty="0"/>
          </a:p>
        </p:txBody>
      </p:sp>
    </p:spTree>
    <p:extLst>
      <p:ext uri="{BB962C8B-B14F-4D97-AF65-F5344CB8AC3E}">
        <p14:creationId xmlns:p14="http://schemas.microsoft.com/office/powerpoint/2010/main" val="36877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68077"/>
            <a:ext cx="8229600" cy="2861073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/>
              <a:t>Since your friend won’t be there to take you along, you find that it is too much work to get to the gym by bus and then back </a:t>
            </a:r>
            <a:r>
              <a:rPr lang="en-CA" dirty="0" smtClean="0"/>
              <a:t>home</a:t>
            </a:r>
            <a:endParaRPr lang="en-MY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68630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GO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2548722"/>
            <a:ext cx="3429001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7848600" cy="3394472"/>
          </a:xfrm>
        </p:spPr>
        <p:txBody>
          <a:bodyPr>
            <a:normAutofit/>
          </a:bodyPr>
          <a:lstStyle/>
          <a:p>
            <a:r>
              <a:rPr lang="en-CA" sz="2400" dirty="0"/>
              <a:t>At this point just give yourself a little reminder that the goal is to get yourself in better shape, no matter </a:t>
            </a:r>
            <a:r>
              <a:rPr lang="en-CA" sz="2400" dirty="0" smtClean="0"/>
              <a:t>what</a:t>
            </a:r>
          </a:p>
          <a:p>
            <a:endParaRPr lang="en-CA" sz="2400" dirty="0"/>
          </a:p>
          <a:p>
            <a:r>
              <a:rPr lang="en-CA" sz="2400" dirty="0" smtClean="0"/>
              <a:t>Set </a:t>
            </a:r>
            <a:r>
              <a:rPr lang="en-CA" sz="2400" dirty="0"/>
              <a:t>the bar for commitment higher so it’s not that easy to back </a:t>
            </a:r>
            <a:r>
              <a:rPr lang="en-CA" sz="2400" dirty="0" smtClean="0"/>
              <a:t>off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6356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Stop </a:t>
            </a:r>
            <a:r>
              <a:rPr lang="en-CA" b="1" dirty="0" smtClean="0"/>
              <a:t>Trying </a:t>
            </a:r>
            <a:r>
              <a:rPr lang="en-CA" b="1" dirty="0"/>
              <a:t>Y</a:t>
            </a:r>
            <a:r>
              <a:rPr lang="en-CA" b="1" dirty="0" smtClean="0"/>
              <a:t>our </a:t>
            </a:r>
            <a:r>
              <a:rPr lang="en-CA" b="1" dirty="0"/>
              <a:t>H</a:t>
            </a:r>
            <a:r>
              <a:rPr lang="en-CA" b="1" dirty="0" smtClean="0"/>
              <a:t>and </a:t>
            </a:r>
            <a:r>
              <a:rPr lang="en-CA" b="1" dirty="0"/>
              <a:t>A</a:t>
            </a:r>
            <a:r>
              <a:rPr lang="en-CA" b="1" dirty="0" smtClean="0"/>
              <a:t>t </a:t>
            </a:r>
            <a:r>
              <a:rPr lang="en-CA" b="1" dirty="0"/>
              <a:t>E</a:t>
            </a:r>
            <a:r>
              <a:rPr lang="en-CA" b="1" dirty="0" smtClean="0"/>
              <a:t>verything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632472"/>
          </a:xfrm>
        </p:spPr>
        <p:txBody>
          <a:bodyPr>
            <a:normAutofit/>
          </a:bodyPr>
          <a:lstStyle/>
          <a:p>
            <a:r>
              <a:rPr lang="en-CA" sz="2300" dirty="0"/>
              <a:t>This ties in to setting your priorities straight and focusing on </a:t>
            </a:r>
            <a:r>
              <a:rPr lang="en-CA" sz="2300" dirty="0" smtClean="0"/>
              <a:t>one </a:t>
            </a:r>
            <a:r>
              <a:rPr lang="en-CA" sz="2300" dirty="0"/>
              <a:t>goal at a </a:t>
            </a:r>
            <a:r>
              <a:rPr lang="en-CA" sz="2300" dirty="0" smtClean="0"/>
              <a:t>time</a:t>
            </a:r>
          </a:p>
          <a:p>
            <a:endParaRPr lang="en-CA" sz="2300" dirty="0"/>
          </a:p>
          <a:p>
            <a:r>
              <a:rPr lang="en-CA" sz="2300" dirty="0" smtClean="0"/>
              <a:t>When </a:t>
            </a:r>
            <a:r>
              <a:rPr lang="en-CA" sz="2300" dirty="0"/>
              <a:t>you divide your attention, energy and focus into too many parts, you fail to hone your expertise and skills where they could flourish the </a:t>
            </a:r>
            <a:r>
              <a:rPr lang="en-CA" sz="2300" dirty="0" smtClean="0"/>
              <a:t>most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5735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6078"/>
            <a:ext cx="8229600" cy="3394472"/>
          </a:xfrm>
        </p:spPr>
        <p:txBody>
          <a:bodyPr>
            <a:normAutofit/>
          </a:bodyPr>
          <a:lstStyle/>
          <a:p>
            <a:r>
              <a:rPr lang="en-CA" sz="2300" dirty="0"/>
              <a:t>If you want to execute your strategy successfully, you need to know your </a:t>
            </a:r>
            <a:r>
              <a:rPr lang="en-CA" sz="2300" dirty="0" smtClean="0"/>
              <a:t>strengths</a:t>
            </a:r>
          </a:p>
          <a:p>
            <a:endParaRPr lang="en-CA" sz="2300" dirty="0"/>
          </a:p>
          <a:p>
            <a:r>
              <a:rPr lang="en-CA" sz="2300" dirty="0" smtClean="0"/>
              <a:t>You </a:t>
            </a:r>
            <a:r>
              <a:rPr lang="en-CA" sz="2300" dirty="0"/>
              <a:t>need to know what you are good at, passionate about and most driven to </a:t>
            </a:r>
            <a:r>
              <a:rPr lang="en-CA" sz="2300" dirty="0" smtClean="0"/>
              <a:t>do</a:t>
            </a:r>
          </a:p>
          <a:p>
            <a:endParaRPr lang="en-CA" sz="2300" dirty="0"/>
          </a:p>
          <a:p>
            <a:r>
              <a:rPr lang="en-CA" sz="2300" dirty="0" smtClean="0"/>
              <a:t>Investing </a:t>
            </a:r>
            <a:r>
              <a:rPr lang="en-CA" sz="2300" dirty="0"/>
              <a:t>in the wrong goal will only stop you mid-way with never being able to bridge the execution </a:t>
            </a:r>
            <a:r>
              <a:rPr lang="en-CA" sz="2300" dirty="0" smtClean="0"/>
              <a:t>gap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9372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/>
          <a:lstStyle/>
          <a:p>
            <a:r>
              <a:rPr lang="en-CA" b="1" dirty="0" smtClean="0"/>
              <a:t>Lacking </a:t>
            </a:r>
            <a:r>
              <a:rPr lang="en-CA" b="1" dirty="0"/>
              <a:t>A</a:t>
            </a:r>
            <a:r>
              <a:rPr lang="en-CA" b="1" dirty="0" smtClean="0"/>
              <a:t> </a:t>
            </a:r>
            <a:r>
              <a:rPr lang="en-CA" b="1" dirty="0"/>
              <a:t>P</a:t>
            </a:r>
            <a:r>
              <a:rPr lang="en-CA" b="1" dirty="0" smtClean="0"/>
              <a:t>lan </a:t>
            </a:r>
            <a:r>
              <a:rPr lang="en-CA" b="1" dirty="0"/>
              <a:t>A</a:t>
            </a:r>
            <a:r>
              <a:rPr lang="en-CA" b="1" dirty="0" smtClean="0"/>
              <a:t>nd </a:t>
            </a:r>
            <a:r>
              <a:rPr lang="en-CA" b="1" dirty="0"/>
              <a:t>C</a:t>
            </a:r>
            <a:r>
              <a:rPr lang="en-CA" b="1" dirty="0" smtClean="0"/>
              <a:t>ommitment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49"/>
            <a:ext cx="8229600" cy="2937273"/>
          </a:xfrm>
        </p:spPr>
        <p:txBody>
          <a:bodyPr>
            <a:noAutofit/>
          </a:bodyPr>
          <a:lstStyle/>
          <a:p>
            <a:r>
              <a:rPr lang="en-CA" sz="2300" dirty="0"/>
              <a:t>When you fail to plan, you also plan to </a:t>
            </a:r>
            <a:r>
              <a:rPr lang="en-CA" sz="2300" dirty="0" smtClean="0"/>
              <a:t>fail</a:t>
            </a:r>
          </a:p>
          <a:p>
            <a:endParaRPr lang="en-CA" sz="2300" dirty="0"/>
          </a:p>
          <a:p>
            <a:r>
              <a:rPr lang="en-CA" sz="2300" dirty="0" smtClean="0"/>
              <a:t>A </a:t>
            </a:r>
            <a:r>
              <a:rPr lang="en-CA" sz="2300" dirty="0"/>
              <a:t>good plan is integral to achieving goals and bridging the execution gap as it gives you direction and helps you stay on </a:t>
            </a:r>
            <a:r>
              <a:rPr lang="en-CA" sz="2300" dirty="0" smtClean="0"/>
              <a:t>track</a:t>
            </a:r>
          </a:p>
          <a:p>
            <a:endParaRPr lang="en-CA" sz="2300" dirty="0"/>
          </a:p>
          <a:p>
            <a:r>
              <a:rPr lang="en-CA" sz="2300" dirty="0" smtClean="0"/>
              <a:t>Not </a:t>
            </a:r>
            <a:r>
              <a:rPr lang="en-CA" sz="2300" dirty="0"/>
              <a:t>having a plan will have you running </a:t>
            </a:r>
            <a:r>
              <a:rPr lang="en-CA" sz="2300" dirty="0" smtClean="0"/>
              <a:t>amok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99392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784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000" dirty="0"/>
              <a:t>W</a:t>
            </a:r>
            <a:r>
              <a:rPr lang="en-CA" sz="4000" dirty="0" smtClean="0"/>
              <a:t>ithout </a:t>
            </a:r>
            <a:r>
              <a:rPr lang="en-CA" sz="4000" dirty="0"/>
              <a:t>a plan, there can be no </a:t>
            </a:r>
            <a:r>
              <a:rPr lang="en-CA" sz="4000" dirty="0" smtClean="0"/>
              <a:t>commitment</a:t>
            </a:r>
            <a:endParaRPr lang="en-MY" sz="4000" dirty="0"/>
          </a:p>
        </p:txBody>
      </p:sp>
    </p:spTree>
    <p:extLst>
      <p:ext uri="{BB962C8B-B14F-4D97-AF65-F5344CB8AC3E}">
        <p14:creationId xmlns:p14="http://schemas.microsoft.com/office/powerpoint/2010/main" val="19640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49"/>
            <a:ext cx="8229600" cy="3165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900" dirty="0"/>
              <a:t>How many times have you started a diet on Monday and then given it up the very next day just because your co-worker brought in a box of donuts to work? You didn’t want to offend her so you thought that you would just start over the next </a:t>
            </a:r>
            <a:r>
              <a:rPr lang="en-CA" sz="2900" dirty="0" smtClean="0"/>
              <a:t>day</a:t>
            </a:r>
            <a:endParaRPr lang="en-MY" sz="2900" dirty="0"/>
          </a:p>
        </p:txBody>
      </p:sp>
    </p:spTree>
    <p:extLst>
      <p:ext uri="{BB962C8B-B14F-4D97-AF65-F5344CB8AC3E}">
        <p14:creationId xmlns:p14="http://schemas.microsoft.com/office/powerpoint/2010/main" val="79484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57350"/>
            <a:ext cx="3733800" cy="2937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400" b="1" dirty="0">
                <a:solidFill>
                  <a:srgbClr val="FFC000"/>
                </a:solidFill>
              </a:rPr>
              <a:t>Commitment</a:t>
            </a:r>
            <a:r>
              <a:rPr lang="en-CA" sz="2400" dirty="0"/>
              <a:t> is key to execution and without any you will keep getting derailed from pursuing your </a:t>
            </a:r>
            <a:r>
              <a:rPr lang="en-CA" sz="2400" dirty="0" smtClean="0"/>
              <a:t>goals</a:t>
            </a:r>
            <a:endParaRPr lang="en-MY" sz="2400" dirty="0"/>
          </a:p>
        </p:txBody>
      </p:sp>
      <p:pic>
        <p:nvPicPr>
          <p:cNvPr id="4" name="Picture 2" descr="Image result for commitm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284" y="1352550"/>
            <a:ext cx="3448716" cy="27191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73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33550"/>
            <a:ext cx="8229600" cy="2784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900" dirty="0"/>
              <a:t>When people set up goals and fail to achieve them, there remains a known gap between </a:t>
            </a:r>
            <a:r>
              <a:rPr lang="en-CA" sz="2900" i="1" dirty="0"/>
              <a:t>what the strategy says should be done</a:t>
            </a:r>
            <a:r>
              <a:rPr lang="en-CA" sz="2900" dirty="0"/>
              <a:t> and </a:t>
            </a:r>
            <a:r>
              <a:rPr lang="en-CA" sz="2900" i="1" dirty="0"/>
              <a:t>what actually gets done</a:t>
            </a:r>
            <a:endParaRPr lang="en-MY" sz="2900" dirty="0"/>
          </a:p>
        </p:txBody>
      </p:sp>
    </p:spTree>
    <p:extLst>
      <p:ext uri="{BB962C8B-B14F-4D97-AF65-F5344CB8AC3E}">
        <p14:creationId xmlns:p14="http://schemas.microsoft.com/office/powerpoint/2010/main" val="12526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Not </a:t>
            </a:r>
            <a:r>
              <a:rPr lang="en-CA" b="1" dirty="0" smtClean="0"/>
              <a:t>Having A </a:t>
            </a:r>
            <a:r>
              <a:rPr lang="en-CA" b="1" dirty="0"/>
              <a:t>D</a:t>
            </a:r>
            <a:r>
              <a:rPr lang="en-CA" b="1" dirty="0" smtClean="0"/>
              <a:t>eadline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2784873"/>
          </a:xfrm>
        </p:spPr>
        <p:txBody>
          <a:bodyPr>
            <a:noAutofit/>
          </a:bodyPr>
          <a:lstStyle/>
          <a:p>
            <a:r>
              <a:rPr lang="en-CA" sz="2300" dirty="0"/>
              <a:t>W</a:t>
            </a:r>
            <a:r>
              <a:rPr lang="en-CA" sz="2300" dirty="0" smtClean="0"/>
              <a:t>orking </a:t>
            </a:r>
            <a:r>
              <a:rPr lang="en-CA" sz="2300" dirty="0"/>
              <a:t>within a timeframe establishes a sense of urgency and </a:t>
            </a:r>
            <a:r>
              <a:rPr lang="en-CA" sz="2300" dirty="0" smtClean="0"/>
              <a:t>focus</a:t>
            </a:r>
          </a:p>
          <a:p>
            <a:endParaRPr lang="en-CA" sz="2300" dirty="0"/>
          </a:p>
          <a:p>
            <a:r>
              <a:rPr lang="en-CA" sz="2300" dirty="0" smtClean="0"/>
              <a:t>This </a:t>
            </a:r>
            <a:r>
              <a:rPr lang="en-CA" sz="2300" dirty="0"/>
              <a:t>alone should be enough to get anyone going towards their </a:t>
            </a:r>
            <a:r>
              <a:rPr lang="en-CA" sz="2300" dirty="0" smtClean="0"/>
              <a:t>goal</a:t>
            </a:r>
          </a:p>
          <a:p>
            <a:endParaRPr lang="en-CA" sz="2300" dirty="0"/>
          </a:p>
          <a:p>
            <a:r>
              <a:rPr lang="en-CA" sz="2300" dirty="0" smtClean="0"/>
              <a:t>But </a:t>
            </a:r>
            <a:r>
              <a:rPr lang="en-CA" sz="2300" dirty="0"/>
              <a:t>if you do not give yourself a deadline and keep things open ended, then you are setting yourself up for </a:t>
            </a:r>
            <a:r>
              <a:rPr lang="en-CA" sz="2300" dirty="0" smtClean="0"/>
              <a:t>failure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4111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50"/>
            <a:ext cx="8229600" cy="26324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300" dirty="0"/>
              <a:t>Open ended scenarios are an easy road to procrastination and pushing things to the back </a:t>
            </a:r>
            <a:r>
              <a:rPr lang="en-CA" sz="3300" dirty="0" smtClean="0"/>
              <a:t>burner</a:t>
            </a:r>
            <a:endParaRPr lang="en-MY" sz="3300" dirty="0"/>
          </a:p>
        </p:txBody>
      </p:sp>
    </p:spTree>
    <p:extLst>
      <p:ext uri="{BB962C8B-B14F-4D97-AF65-F5344CB8AC3E}">
        <p14:creationId xmlns:p14="http://schemas.microsoft.com/office/powerpoint/2010/main" val="397617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/>
          <a:lstStyle/>
          <a:p>
            <a:r>
              <a:rPr lang="en-CA" b="1" dirty="0"/>
              <a:t>Giving </a:t>
            </a:r>
            <a:r>
              <a:rPr lang="en-CA" b="1" dirty="0" smtClean="0"/>
              <a:t>Up </a:t>
            </a:r>
            <a:r>
              <a:rPr lang="en-CA" b="1" dirty="0"/>
              <a:t>H</a:t>
            </a:r>
            <a:r>
              <a:rPr lang="en-CA" b="1" dirty="0" smtClean="0"/>
              <a:t>alfway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5677"/>
            <a:ext cx="8229600" cy="3165873"/>
          </a:xfrm>
        </p:spPr>
        <p:txBody>
          <a:bodyPr>
            <a:normAutofit/>
          </a:bodyPr>
          <a:lstStyle/>
          <a:p>
            <a:r>
              <a:rPr lang="en-CA" sz="2400" dirty="0"/>
              <a:t>We all live in a world that seeks out instant gratification and when perseverance doesn’t deliver, quitting is viewed as an acceptable </a:t>
            </a:r>
            <a:r>
              <a:rPr lang="en-CA" sz="2400" dirty="0" smtClean="0"/>
              <a:t>option</a:t>
            </a:r>
            <a:endParaRPr lang="en-CA" sz="2400" dirty="0"/>
          </a:p>
          <a:p>
            <a:pPr marL="0" indent="0">
              <a:buNone/>
            </a:pPr>
            <a:endParaRPr lang="en-MY" sz="2400" dirty="0"/>
          </a:p>
          <a:p>
            <a:r>
              <a:rPr lang="en-CA" sz="2400" dirty="0"/>
              <a:t>Too often people are seen jumping from one job to another or if they try a business and do not see results, they change their field and venture into a new </a:t>
            </a:r>
            <a:r>
              <a:rPr lang="en-CA" sz="2400" dirty="0" smtClean="0"/>
              <a:t>one </a:t>
            </a:r>
            <a:endParaRPr lang="en-MY" sz="24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94372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394472"/>
          </a:xfrm>
        </p:spPr>
        <p:txBody>
          <a:bodyPr>
            <a:normAutofit/>
          </a:bodyPr>
          <a:lstStyle/>
          <a:p>
            <a:r>
              <a:rPr lang="en-CA" sz="2400" dirty="0"/>
              <a:t>Often people may fail to reach their goals because they do not know how to handle </a:t>
            </a:r>
            <a:r>
              <a:rPr lang="en-CA" sz="2400" dirty="0" smtClean="0"/>
              <a:t>failure</a:t>
            </a:r>
          </a:p>
          <a:p>
            <a:endParaRPr lang="en-CA" sz="2400" dirty="0"/>
          </a:p>
          <a:p>
            <a:r>
              <a:rPr lang="en-CA" sz="2400" dirty="0" smtClean="0"/>
              <a:t>They </a:t>
            </a:r>
            <a:r>
              <a:rPr lang="en-CA" sz="2400" dirty="0"/>
              <a:t>either choose to give up or change their goals when they face problems or do not get quick </a:t>
            </a:r>
            <a:r>
              <a:rPr lang="en-CA" sz="2400" dirty="0" smtClean="0"/>
              <a:t>results</a:t>
            </a:r>
            <a:endParaRPr lang="en-MY" sz="2400" dirty="0"/>
          </a:p>
          <a:p>
            <a:endParaRPr lang="en-MY" dirty="0"/>
          </a:p>
        </p:txBody>
      </p:sp>
      <p:pic>
        <p:nvPicPr>
          <p:cNvPr id="4098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943499"/>
            <a:ext cx="2388042" cy="198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90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7078"/>
            <a:ext cx="8229600" cy="3394472"/>
          </a:xfrm>
        </p:spPr>
        <p:txBody>
          <a:bodyPr>
            <a:normAutofit/>
          </a:bodyPr>
          <a:lstStyle/>
          <a:p>
            <a:r>
              <a:rPr lang="en-CA" sz="2500" dirty="0"/>
              <a:t>Another consideration that factors into giving up is </a:t>
            </a:r>
            <a:r>
              <a:rPr lang="en-CA" sz="2500" dirty="0" smtClean="0"/>
              <a:t>distraction</a:t>
            </a:r>
          </a:p>
          <a:p>
            <a:endParaRPr lang="en-CA" sz="2500" dirty="0"/>
          </a:p>
          <a:p>
            <a:r>
              <a:rPr lang="en-CA" sz="2500" dirty="0" smtClean="0"/>
              <a:t>After </a:t>
            </a:r>
            <a:r>
              <a:rPr lang="en-CA" sz="2500" dirty="0"/>
              <a:t>setting up a goal, you may get distracted as other things come along making you neglect or even forget about your initial </a:t>
            </a:r>
            <a:r>
              <a:rPr lang="en-CA" sz="2500" dirty="0" smtClean="0"/>
              <a:t>goal</a:t>
            </a:r>
            <a:r>
              <a:rPr lang="en-CA" sz="2500" dirty="0"/>
              <a:t/>
            </a:r>
            <a:br>
              <a:rPr lang="en-CA" sz="2500" dirty="0"/>
            </a:br>
            <a:r>
              <a:rPr lang="en-CA" sz="2500" dirty="0"/>
              <a:t> </a:t>
            </a:r>
            <a:endParaRPr lang="en-MY" sz="2500" dirty="0"/>
          </a:p>
        </p:txBody>
      </p:sp>
    </p:spTree>
    <p:extLst>
      <p:ext uri="{BB962C8B-B14F-4D97-AF65-F5344CB8AC3E}">
        <p14:creationId xmlns:p14="http://schemas.microsoft.com/office/powerpoint/2010/main" val="1621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04950"/>
            <a:ext cx="8001000" cy="32420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2800" dirty="0" smtClean="0"/>
              <a:t>In </a:t>
            </a:r>
            <a:r>
              <a:rPr lang="en-CA" sz="2800" dirty="0"/>
              <a:t>order for execution to be successful certain fundamental elements </a:t>
            </a:r>
            <a:r>
              <a:rPr lang="en-CA" sz="2800" dirty="0" smtClean="0"/>
              <a:t>need </a:t>
            </a:r>
            <a:r>
              <a:rPr lang="en-CA" sz="2800" dirty="0"/>
              <a:t>to be in place. While some </a:t>
            </a:r>
            <a:r>
              <a:rPr lang="en-CA" sz="2800" dirty="0" smtClean="0"/>
              <a:t>of you </a:t>
            </a:r>
            <a:r>
              <a:rPr lang="en-CA" sz="2800" dirty="0"/>
              <a:t>pursue diligently, others you need to avoid doing as they only widen the execution gap instead of bridging it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42733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>
            <a:normAutofit/>
          </a:bodyPr>
          <a:lstStyle/>
          <a:p>
            <a:r>
              <a:rPr lang="en-CA" b="1" dirty="0"/>
              <a:t>Stop </a:t>
            </a:r>
            <a:r>
              <a:rPr lang="en-CA" b="1" dirty="0" smtClean="0"/>
              <a:t>Making </a:t>
            </a:r>
            <a:r>
              <a:rPr lang="en-CA" b="1" dirty="0"/>
              <a:t>E</a:t>
            </a:r>
            <a:r>
              <a:rPr lang="en-CA" b="1" dirty="0" smtClean="0"/>
              <a:t>xcuses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49"/>
            <a:ext cx="8229600" cy="2937273"/>
          </a:xfrm>
        </p:spPr>
        <p:txBody>
          <a:bodyPr>
            <a:noAutofit/>
          </a:bodyPr>
          <a:lstStyle/>
          <a:p>
            <a:r>
              <a:rPr lang="en-CA" sz="2200" dirty="0"/>
              <a:t>Excuses are easier to come up with than reasons for not doing </a:t>
            </a:r>
            <a:r>
              <a:rPr lang="en-CA" sz="2200" dirty="0" smtClean="0"/>
              <a:t>something</a:t>
            </a:r>
          </a:p>
          <a:p>
            <a:endParaRPr lang="en-CA" sz="2200" dirty="0"/>
          </a:p>
          <a:p>
            <a:r>
              <a:rPr lang="en-CA" sz="2200" dirty="0" smtClean="0"/>
              <a:t>They </a:t>
            </a:r>
            <a:r>
              <a:rPr lang="en-CA" sz="2200" dirty="0"/>
              <a:t>can vary from not having enough time to the economy being bad or the competition too </a:t>
            </a:r>
            <a:r>
              <a:rPr lang="en-CA" sz="2200" dirty="0" smtClean="0"/>
              <a:t>high</a:t>
            </a:r>
          </a:p>
          <a:p>
            <a:endParaRPr lang="en-CA" sz="2200" dirty="0"/>
          </a:p>
          <a:p>
            <a:r>
              <a:rPr lang="en-CA" sz="2200" dirty="0" smtClean="0"/>
              <a:t>In </a:t>
            </a:r>
            <a:r>
              <a:rPr lang="en-CA" sz="2200" dirty="0"/>
              <a:t>any case, excuses paralyze you and stop you from executing anything at all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9730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699273"/>
          </a:xfrm>
        </p:spPr>
        <p:txBody>
          <a:bodyPr>
            <a:noAutofit/>
          </a:bodyPr>
          <a:lstStyle/>
          <a:p>
            <a:r>
              <a:rPr lang="en-CA" sz="2400" dirty="0"/>
              <a:t>Most excuses come up when you feel fearful, anxious, uncertain or just plain </a:t>
            </a:r>
            <a:r>
              <a:rPr lang="en-CA" sz="2400" dirty="0" smtClean="0"/>
              <a:t>lazy</a:t>
            </a:r>
          </a:p>
          <a:p>
            <a:endParaRPr lang="en-CA" sz="2400" dirty="0"/>
          </a:p>
          <a:p>
            <a:r>
              <a:rPr lang="en-CA" sz="2400" dirty="0" smtClean="0"/>
              <a:t>At </a:t>
            </a:r>
            <a:r>
              <a:rPr lang="en-CA" sz="2400" dirty="0"/>
              <a:t>these times it seems easier and safer not doing anything at all than tackling the goal you have set up for </a:t>
            </a:r>
            <a:r>
              <a:rPr lang="en-CA" sz="2400" dirty="0" smtClean="0"/>
              <a:t>yourself</a:t>
            </a:r>
          </a:p>
          <a:p>
            <a:endParaRPr lang="en-CA" sz="2400" dirty="0"/>
          </a:p>
          <a:p>
            <a:r>
              <a:rPr lang="en-CA" sz="2400" dirty="0" smtClean="0"/>
              <a:t>It </a:t>
            </a:r>
            <a:r>
              <a:rPr lang="en-CA" sz="2400" dirty="0"/>
              <a:t>makes you abandon your goal before you even start pursuing </a:t>
            </a:r>
            <a:r>
              <a:rPr lang="en-CA" sz="2400" dirty="0" smtClean="0"/>
              <a:t>it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0509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52550"/>
            <a:ext cx="8229600" cy="2784872"/>
          </a:xfrm>
        </p:spPr>
        <p:txBody>
          <a:bodyPr>
            <a:normAutofit/>
          </a:bodyPr>
          <a:lstStyle/>
          <a:p>
            <a:r>
              <a:rPr lang="en-CA" sz="2500" dirty="0"/>
              <a:t>Excuses also make you stop working for your </a:t>
            </a:r>
            <a:r>
              <a:rPr lang="en-CA" sz="2500" dirty="0" smtClean="0"/>
              <a:t>goal</a:t>
            </a:r>
            <a:endParaRPr lang="en-CA" sz="2500" dirty="0"/>
          </a:p>
          <a:p>
            <a:endParaRPr lang="en-CA" sz="2500" dirty="0" smtClean="0"/>
          </a:p>
          <a:p>
            <a:r>
              <a:rPr lang="en-CA" sz="2500" dirty="0" smtClean="0"/>
              <a:t>The </a:t>
            </a:r>
            <a:r>
              <a:rPr lang="en-CA" sz="2500" dirty="0"/>
              <a:t>basic understanding of the strategy-to-execution process is that action precedes </a:t>
            </a:r>
            <a:r>
              <a:rPr lang="en-CA" sz="2500" dirty="0" smtClean="0"/>
              <a:t>results</a:t>
            </a:r>
          </a:p>
          <a:p>
            <a:endParaRPr lang="en-CA" sz="2500" dirty="0"/>
          </a:p>
          <a:p>
            <a:r>
              <a:rPr lang="en-CA" sz="2500" dirty="0" smtClean="0"/>
              <a:t>If </a:t>
            </a:r>
            <a:r>
              <a:rPr lang="en-CA" sz="2500" dirty="0"/>
              <a:t>you want results, you must take action </a:t>
            </a:r>
            <a:r>
              <a:rPr lang="en-CA" sz="2500" dirty="0" smtClean="0"/>
              <a:t>first</a:t>
            </a:r>
            <a:endParaRPr lang="en-MY" sz="2500" dirty="0"/>
          </a:p>
          <a:p>
            <a:endParaRPr lang="en-MY" sz="2500" dirty="0"/>
          </a:p>
        </p:txBody>
      </p:sp>
    </p:spTree>
    <p:extLst>
      <p:ext uri="{BB962C8B-B14F-4D97-AF65-F5344CB8AC3E}">
        <p14:creationId xmlns:p14="http://schemas.microsoft.com/office/powerpoint/2010/main" val="36819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350"/>
            <a:ext cx="8229600" cy="857250"/>
          </a:xfrm>
        </p:spPr>
        <p:txBody>
          <a:bodyPr/>
          <a:lstStyle/>
          <a:p>
            <a:r>
              <a:rPr lang="en-CA" b="1" dirty="0"/>
              <a:t>Give Y</a:t>
            </a:r>
            <a:r>
              <a:rPr lang="en-CA" b="1" dirty="0" smtClean="0"/>
              <a:t>our </a:t>
            </a:r>
            <a:r>
              <a:rPr lang="en-CA" b="1" dirty="0"/>
              <a:t>G</a:t>
            </a:r>
            <a:r>
              <a:rPr lang="en-CA" b="1" dirty="0" smtClean="0"/>
              <a:t>oal </a:t>
            </a:r>
            <a:r>
              <a:rPr lang="en-CA" b="1" dirty="0"/>
              <a:t>S</a:t>
            </a:r>
            <a:r>
              <a:rPr lang="en-CA" b="1" dirty="0" smtClean="0"/>
              <a:t>ome </a:t>
            </a:r>
            <a:r>
              <a:rPr lang="en-CA" b="1" dirty="0"/>
              <a:t>M</a:t>
            </a:r>
            <a:r>
              <a:rPr lang="en-CA" b="1" dirty="0" smtClean="0"/>
              <a:t>eaning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0477"/>
            <a:ext cx="8229600" cy="2784873"/>
          </a:xfrm>
        </p:spPr>
        <p:txBody>
          <a:bodyPr>
            <a:normAutofit/>
          </a:bodyPr>
          <a:lstStyle/>
          <a:p>
            <a:r>
              <a:rPr lang="en-CA" sz="2300" dirty="0"/>
              <a:t>To bridge the execution gap, it is very important that your goal means something to </a:t>
            </a:r>
            <a:r>
              <a:rPr lang="en-CA" sz="2300" dirty="0" smtClean="0"/>
              <a:t>you</a:t>
            </a:r>
          </a:p>
          <a:p>
            <a:endParaRPr lang="en-CA" sz="2300" dirty="0"/>
          </a:p>
          <a:p>
            <a:r>
              <a:rPr lang="en-CA" sz="2300" dirty="0" smtClean="0"/>
              <a:t>If </a:t>
            </a:r>
            <a:r>
              <a:rPr lang="en-CA" sz="2300" dirty="0"/>
              <a:t>you set a goal for the wrong reason, and chase after something you don’t really need, you will not be driven to achieve it and the execution gap will never be </a:t>
            </a:r>
            <a:r>
              <a:rPr lang="en-CA" sz="2300" dirty="0" smtClean="0"/>
              <a:t>bridged</a:t>
            </a: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998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270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600" b="1" i="1" dirty="0">
                <a:solidFill>
                  <a:srgbClr val="FFC000"/>
                </a:solidFill>
              </a:rPr>
              <a:t>Setting T</a:t>
            </a:r>
            <a:r>
              <a:rPr lang="en-CA" sz="3600" b="1" i="1" dirty="0" smtClean="0">
                <a:solidFill>
                  <a:srgbClr val="FFC000"/>
                </a:solidFill>
              </a:rPr>
              <a:t>he Wrong </a:t>
            </a:r>
            <a:r>
              <a:rPr lang="en-CA" sz="3600" b="1" i="1" dirty="0">
                <a:solidFill>
                  <a:srgbClr val="FFC000"/>
                </a:solidFill>
              </a:rPr>
              <a:t>G</a:t>
            </a:r>
            <a:r>
              <a:rPr lang="en-CA" sz="3600" b="1" i="1" dirty="0" smtClean="0">
                <a:solidFill>
                  <a:srgbClr val="FFC000"/>
                </a:solidFill>
              </a:rPr>
              <a:t>oal </a:t>
            </a:r>
            <a:r>
              <a:rPr lang="en-CA" sz="3600" dirty="0"/>
              <a:t>also takes motivation out of the execution </a:t>
            </a:r>
            <a:r>
              <a:rPr lang="en-CA" sz="3600" dirty="0" smtClean="0"/>
              <a:t>equation 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30982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2550"/>
            <a:ext cx="8229600" cy="2632473"/>
          </a:xfrm>
        </p:spPr>
        <p:txBody>
          <a:bodyPr>
            <a:noAutofit/>
          </a:bodyPr>
          <a:lstStyle/>
          <a:p>
            <a:r>
              <a:rPr lang="en-CA" sz="2400" dirty="0"/>
              <a:t>To make anything motivating, be it weight loss, expanding your social circle, setting a start-up business or expanding your clientele, you need to associate strong reasons to why you want to achieve </a:t>
            </a:r>
            <a:r>
              <a:rPr lang="en-CA" sz="2400" dirty="0" smtClean="0"/>
              <a:t>something</a:t>
            </a:r>
          </a:p>
          <a:p>
            <a:endParaRPr lang="en-CA" sz="2400" dirty="0"/>
          </a:p>
          <a:p>
            <a:r>
              <a:rPr lang="en-CA" sz="2400" dirty="0" smtClean="0"/>
              <a:t>These </a:t>
            </a:r>
            <a:r>
              <a:rPr lang="en-CA" sz="2400" dirty="0"/>
              <a:t>reasons will then become the driving force that fuel your </a:t>
            </a:r>
            <a:r>
              <a:rPr lang="en-CA" sz="2400" dirty="0" smtClean="0"/>
              <a:t>motivation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0194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</TotalTime>
  <Words>929</Words>
  <Application>Microsoft Office PowerPoint</Application>
  <PresentationFormat>On-screen Show (16:9)</PresentationFormat>
  <Paragraphs>77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Stop Making Excuses</vt:lpstr>
      <vt:lpstr>PowerPoint Presentation</vt:lpstr>
      <vt:lpstr>PowerPoint Presentation</vt:lpstr>
      <vt:lpstr>Give Your Goal Some Meaning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Stop Trying Your Hand At Everything</vt:lpstr>
      <vt:lpstr>PowerPoint Presentation</vt:lpstr>
      <vt:lpstr>Lacking A Plan And Commitment</vt:lpstr>
      <vt:lpstr>PowerPoint Presentation</vt:lpstr>
      <vt:lpstr>PowerPoint Presentation</vt:lpstr>
      <vt:lpstr>PowerPoint Presentation</vt:lpstr>
      <vt:lpstr>Not Having A Deadline</vt:lpstr>
      <vt:lpstr>PowerPoint Presentation</vt:lpstr>
      <vt:lpstr>Giving Up Halfway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150</cp:revision>
  <dcterms:created xsi:type="dcterms:W3CDTF">2016-12-30T12:43:39Z</dcterms:created>
  <dcterms:modified xsi:type="dcterms:W3CDTF">2018-03-13T12:01:52Z</dcterms:modified>
</cp:coreProperties>
</file>