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2" r:id="rId3"/>
    <p:sldId id="263" r:id="rId4"/>
    <p:sldId id="264" r:id="rId5"/>
    <p:sldId id="272" r:id="rId6"/>
    <p:sldId id="274" r:id="rId7"/>
    <p:sldId id="275" r:id="rId8"/>
    <p:sldId id="276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68" y="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956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46"/>
          <a:stretch/>
        </p:blipFill>
        <p:spPr>
          <a:xfrm>
            <a:off x="-12590" y="-95249"/>
            <a:ext cx="9156590" cy="5257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3258800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4400" b="1" dirty="0" smtClean="0"/>
              <a:t>Introduction</a:t>
            </a:r>
            <a:endParaRPr lang="en-MY" sz="4400" b="1" dirty="0"/>
          </a:p>
          <a:p>
            <a:pPr algn="ctr"/>
            <a:endParaRPr lang="en-US" sz="44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50"/>
            <a:ext cx="8229600" cy="28610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b="1" dirty="0">
                <a:solidFill>
                  <a:srgbClr val="FFC000"/>
                </a:solidFill>
              </a:rPr>
              <a:t>Goal setting </a:t>
            </a:r>
            <a:r>
              <a:rPr lang="en-CA" dirty="0"/>
              <a:t>is the process of deciding what you would like to accomplish and then make a plan to achieve the desired </a:t>
            </a:r>
            <a:r>
              <a:rPr lang="en-CA" dirty="0" smtClean="0"/>
              <a:t>result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44885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28750"/>
            <a:ext cx="3962400" cy="27086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CA" sz="2800" dirty="0"/>
              <a:t>Now while everyone has goals and aspirations, not everyone knows how to achieve those </a:t>
            </a:r>
            <a:r>
              <a:rPr lang="en-CA" sz="2800" dirty="0" smtClean="0"/>
              <a:t>goals</a:t>
            </a:r>
            <a:endParaRPr lang="en-MY" sz="2800" dirty="0"/>
          </a:p>
        </p:txBody>
      </p:sp>
      <p:pic>
        <p:nvPicPr>
          <p:cNvPr id="1026" name="Picture 2" descr="Image result for goal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201" y="1962151"/>
            <a:ext cx="42418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81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14350"/>
            <a:ext cx="8229600" cy="35468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CA" sz="3600" b="1" dirty="0">
                <a:solidFill>
                  <a:srgbClr val="FFC000"/>
                </a:solidFill>
              </a:rPr>
              <a:t>Goal setting </a:t>
            </a:r>
            <a:r>
              <a:rPr lang="en-CA" sz="3600" dirty="0"/>
              <a:t>is a structured </a:t>
            </a:r>
            <a:r>
              <a:rPr lang="en-CA" sz="3600" dirty="0" smtClean="0"/>
              <a:t>process </a:t>
            </a:r>
            <a:endParaRPr lang="en-MY" sz="3600" dirty="0"/>
          </a:p>
        </p:txBody>
      </p: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428750"/>
            <a:ext cx="3965575" cy="30758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47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394472"/>
          </a:xfrm>
        </p:spPr>
        <p:txBody>
          <a:bodyPr>
            <a:noAutofit/>
          </a:bodyPr>
          <a:lstStyle/>
          <a:p>
            <a:r>
              <a:rPr lang="en-CA" sz="2400" dirty="0"/>
              <a:t>First you decide on a goal, then you create a plan to get to that goal and finally you put your plan in </a:t>
            </a:r>
            <a:r>
              <a:rPr lang="en-CA" sz="2400" dirty="0" smtClean="0"/>
              <a:t>action</a:t>
            </a:r>
          </a:p>
          <a:p>
            <a:endParaRPr lang="en-CA" sz="2400" dirty="0"/>
          </a:p>
          <a:p>
            <a:r>
              <a:rPr lang="en-CA" sz="2400" dirty="0" smtClean="0"/>
              <a:t>It </a:t>
            </a:r>
            <a:r>
              <a:rPr lang="en-CA" sz="2400" dirty="0"/>
              <a:t>is this final part of the process that presents the most problems for many </a:t>
            </a:r>
            <a:r>
              <a:rPr lang="en-CA" sz="2400" dirty="0" smtClean="0"/>
              <a:t>people</a:t>
            </a:r>
          </a:p>
          <a:p>
            <a:endParaRPr lang="en-CA" sz="2400" dirty="0"/>
          </a:p>
          <a:p>
            <a:r>
              <a:rPr lang="en-CA" sz="2400" dirty="0" smtClean="0"/>
              <a:t>They </a:t>
            </a:r>
            <a:r>
              <a:rPr lang="en-CA" sz="2400" dirty="0"/>
              <a:t>easily set a goal and even devise a plan to get there but hit major roadblocks when executing their </a:t>
            </a:r>
            <a:r>
              <a:rPr lang="en-CA" sz="2400" dirty="0" smtClean="0"/>
              <a:t>plan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292719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87078"/>
            <a:ext cx="8229600" cy="3394472"/>
          </a:xfrm>
        </p:spPr>
        <p:txBody>
          <a:bodyPr>
            <a:normAutofit/>
          </a:bodyPr>
          <a:lstStyle/>
          <a:p>
            <a:r>
              <a:rPr lang="en-CA" sz="2400" dirty="0"/>
              <a:t>This video course is your know all guide to setting goals and creating successful strategies to achieve those </a:t>
            </a:r>
            <a:r>
              <a:rPr lang="en-CA" sz="2400" dirty="0" smtClean="0"/>
              <a:t>goals</a:t>
            </a:r>
          </a:p>
          <a:p>
            <a:endParaRPr lang="en-CA" sz="2400" dirty="0"/>
          </a:p>
          <a:p>
            <a:r>
              <a:rPr lang="en-CA" sz="2400" dirty="0" smtClean="0"/>
              <a:t>Topics </a:t>
            </a:r>
            <a:r>
              <a:rPr lang="en-CA" sz="2400" dirty="0"/>
              <a:t>covered here will take a look at both personal goals for individual success and business goals to improve your business rather than any aspect of personal </a:t>
            </a:r>
            <a:r>
              <a:rPr lang="en-CA" sz="2400" dirty="0" smtClean="0"/>
              <a:t>life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427991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5949"/>
            <a:ext cx="8229600" cy="27086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000" dirty="0"/>
              <a:t>While both types of goals have different purposes, the essential goal setting process presents no major </a:t>
            </a:r>
            <a:r>
              <a:rPr lang="en-CA" sz="3000" dirty="0" smtClean="0"/>
              <a:t>differences</a:t>
            </a:r>
            <a:endParaRPr lang="en-MY" sz="3000" dirty="0"/>
          </a:p>
        </p:txBody>
      </p:sp>
    </p:spTree>
    <p:extLst>
      <p:ext uri="{BB962C8B-B14F-4D97-AF65-F5344CB8AC3E}">
        <p14:creationId xmlns:p14="http://schemas.microsoft.com/office/powerpoint/2010/main" val="265780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819150"/>
            <a:ext cx="8229600" cy="3089673"/>
          </a:xfrm>
        </p:spPr>
        <p:txBody>
          <a:bodyPr>
            <a:normAutofit/>
          </a:bodyPr>
          <a:lstStyle/>
          <a:p>
            <a:r>
              <a:rPr lang="en-CA" sz="2400" dirty="0"/>
              <a:t>In fact, the same goal setting formula and strategies work for personal as well as business </a:t>
            </a:r>
            <a:r>
              <a:rPr lang="en-CA" sz="2400" dirty="0" smtClean="0"/>
              <a:t>goals</a:t>
            </a:r>
          </a:p>
          <a:p>
            <a:endParaRPr lang="en-CA" sz="2400" dirty="0"/>
          </a:p>
          <a:p>
            <a:r>
              <a:rPr lang="en-CA" sz="2400" dirty="0" smtClean="0"/>
              <a:t>So </a:t>
            </a:r>
            <a:r>
              <a:rPr lang="en-CA" sz="2400" dirty="0"/>
              <a:t>without further ado, here is what you need to know about the strategy-to-execution </a:t>
            </a:r>
            <a:r>
              <a:rPr lang="en-CA" sz="2400" dirty="0" smtClean="0"/>
              <a:t>process</a:t>
            </a:r>
            <a:endParaRPr lang="en-MY" sz="2400" dirty="0"/>
          </a:p>
          <a:p>
            <a:endParaRPr lang="en-MY" dirty="0"/>
          </a:p>
        </p:txBody>
      </p:sp>
      <p:pic>
        <p:nvPicPr>
          <p:cNvPr id="3080" name="Picture 8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056164"/>
            <a:ext cx="20574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28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</TotalTime>
  <Words>208</Words>
  <Application>Microsoft Office PowerPoint</Application>
  <PresentationFormat>On-screen Show (16:9)</PresentationFormat>
  <Paragraphs>17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112</cp:revision>
  <dcterms:created xsi:type="dcterms:W3CDTF">2016-12-30T12:43:39Z</dcterms:created>
  <dcterms:modified xsi:type="dcterms:W3CDTF">2018-03-13T08:29:14Z</dcterms:modified>
</cp:coreProperties>
</file>