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978" y="4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3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608005"/>
            <a:ext cx="3276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300" b="1" dirty="0"/>
              <a:t>Execution W</a:t>
            </a:r>
            <a:r>
              <a:rPr lang="en-CA" sz="4300" b="1" dirty="0" smtClean="0"/>
              <a:t>ithout </a:t>
            </a:r>
            <a:r>
              <a:rPr lang="en-CA" sz="4300" b="1" dirty="0"/>
              <a:t>Intention</a:t>
            </a:r>
            <a:endParaRPr lang="en-MY" sz="4300" b="1" dirty="0"/>
          </a:p>
          <a:p>
            <a:pPr algn="ctr"/>
            <a:endParaRPr lang="en-MY" sz="43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05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>Poor </a:t>
            </a:r>
            <a:r>
              <a:rPr lang="en-CA" b="1" dirty="0"/>
              <a:t>D</a:t>
            </a:r>
            <a:r>
              <a:rPr lang="en-CA" b="1" dirty="0" smtClean="0"/>
              <a:t>ecision </a:t>
            </a:r>
            <a:r>
              <a:rPr lang="en-CA" b="1" dirty="0"/>
              <a:t>M</a:t>
            </a:r>
            <a:r>
              <a:rPr lang="en-CA" b="1" dirty="0" smtClean="0"/>
              <a:t>aking</a:t>
            </a:r>
            <a:r>
              <a:rPr lang="en-MY" b="1" dirty="0"/>
              <a:t/>
            </a:r>
            <a:br>
              <a:rPr lang="en-MY" b="1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3013473"/>
          </a:xfrm>
        </p:spPr>
        <p:txBody>
          <a:bodyPr>
            <a:noAutofit/>
          </a:bodyPr>
          <a:lstStyle/>
          <a:p>
            <a:r>
              <a:rPr lang="en-CA" sz="2300" dirty="0"/>
              <a:t>Company success and failure is dictated by decision </a:t>
            </a:r>
            <a:r>
              <a:rPr lang="en-CA" sz="2300" dirty="0" smtClean="0"/>
              <a:t>making</a:t>
            </a:r>
          </a:p>
          <a:p>
            <a:endParaRPr lang="en-CA" sz="2300" dirty="0"/>
          </a:p>
          <a:p>
            <a:r>
              <a:rPr lang="en-CA" sz="2300" dirty="0" smtClean="0"/>
              <a:t>The </a:t>
            </a:r>
            <a:r>
              <a:rPr lang="en-CA" sz="2300" dirty="0"/>
              <a:t>same also applies when you think about achieving personal and not business </a:t>
            </a:r>
            <a:r>
              <a:rPr lang="en-CA" sz="2300" dirty="0" smtClean="0"/>
              <a:t>goals</a:t>
            </a:r>
            <a:endParaRPr lang="en-CA" sz="2300" dirty="0"/>
          </a:p>
          <a:p>
            <a:endParaRPr lang="en-CA" sz="2300" dirty="0" smtClean="0"/>
          </a:p>
          <a:p>
            <a:r>
              <a:rPr lang="en-CA" sz="2300" dirty="0" smtClean="0"/>
              <a:t>It is </a:t>
            </a:r>
            <a:r>
              <a:rPr lang="en-CA" sz="2300" dirty="0"/>
              <a:t>important for business owners to know how to select, prioritize, edit and delete </a:t>
            </a:r>
            <a:r>
              <a:rPr lang="en-CA" sz="2300" dirty="0" smtClean="0"/>
              <a:t>decisions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1270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Autofit/>
          </a:bodyPr>
          <a:lstStyle/>
          <a:p>
            <a:r>
              <a:rPr lang="en-CA" sz="2300" dirty="0"/>
              <a:t>Some things you will have to be a stickler for while others you will need to forego </a:t>
            </a:r>
            <a:r>
              <a:rPr lang="en-CA" sz="2300" dirty="0" smtClean="0"/>
              <a:t>completely</a:t>
            </a:r>
          </a:p>
          <a:p>
            <a:endParaRPr lang="en-CA" sz="2300" dirty="0"/>
          </a:p>
          <a:p>
            <a:r>
              <a:rPr lang="en-CA" sz="2300" dirty="0" smtClean="0"/>
              <a:t>Pick </a:t>
            </a:r>
            <a:r>
              <a:rPr lang="en-CA" sz="2300" dirty="0"/>
              <a:t>and choose your options </a:t>
            </a:r>
            <a:r>
              <a:rPr lang="en-CA" sz="2300" dirty="0" smtClean="0"/>
              <a:t>wisely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r>
              <a:rPr lang="en-CA" sz="2300" dirty="0"/>
              <a:t>So whether a decision is made solo or is team based, it is important to make sure that you have a process where warning signals can be detected should you need to revisit your </a:t>
            </a:r>
            <a:r>
              <a:rPr lang="en-CA" sz="2300" dirty="0" smtClean="0"/>
              <a:t>decision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6321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38150"/>
            <a:ext cx="8229600" cy="857250"/>
          </a:xfrm>
        </p:spPr>
        <p:txBody>
          <a:bodyPr/>
          <a:lstStyle/>
          <a:p>
            <a:r>
              <a:rPr lang="en-CA" b="1" dirty="0"/>
              <a:t>Hiring </a:t>
            </a:r>
            <a:r>
              <a:rPr lang="en-CA" b="1" dirty="0" smtClean="0"/>
              <a:t>The </a:t>
            </a:r>
            <a:r>
              <a:rPr lang="en-CA" b="1" dirty="0"/>
              <a:t>W</a:t>
            </a:r>
            <a:r>
              <a:rPr lang="en-CA" b="1" dirty="0" smtClean="0"/>
              <a:t>rong </a:t>
            </a:r>
            <a:r>
              <a:rPr lang="en-CA" b="1" dirty="0"/>
              <a:t>P</a:t>
            </a:r>
            <a:r>
              <a:rPr lang="en-CA" b="1" dirty="0" smtClean="0"/>
              <a:t>eople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2937273"/>
          </a:xfrm>
        </p:spPr>
        <p:txBody>
          <a:bodyPr>
            <a:normAutofit/>
          </a:bodyPr>
          <a:lstStyle/>
          <a:p>
            <a:r>
              <a:rPr lang="en-CA" sz="2300" dirty="0" smtClean="0"/>
              <a:t>Another </a:t>
            </a:r>
            <a:r>
              <a:rPr lang="en-CA" sz="2300" dirty="0"/>
              <a:t>good reason why a perfectly workable strategy doesn’t work is because you hand it to the wrong person to </a:t>
            </a:r>
            <a:r>
              <a:rPr lang="en-CA" sz="2300" dirty="0" smtClean="0"/>
              <a:t>execute</a:t>
            </a:r>
          </a:p>
          <a:p>
            <a:endParaRPr lang="en-CA" sz="2300" dirty="0"/>
          </a:p>
          <a:p>
            <a:r>
              <a:rPr lang="en-CA" sz="2300" smtClean="0"/>
              <a:t>Often </a:t>
            </a:r>
            <a:r>
              <a:rPr lang="en-CA" sz="2300" dirty="0"/>
              <a:t>times, implementing a new strategy involves hiring or promoting an employee specifically tasked with executing that particular </a:t>
            </a:r>
            <a:r>
              <a:rPr lang="en-CA" sz="2300" dirty="0" smtClean="0"/>
              <a:t>strategy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09989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114" y="8953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Insufficient </a:t>
            </a:r>
            <a:r>
              <a:rPr lang="en-CA" b="1" dirty="0" smtClean="0"/>
              <a:t>Data </a:t>
            </a:r>
            <a:r>
              <a:rPr lang="en-CA" b="1" dirty="0"/>
              <a:t>or </a:t>
            </a:r>
            <a:r>
              <a:rPr lang="en-CA" b="1" dirty="0" smtClean="0"/>
              <a:t>Overly </a:t>
            </a:r>
            <a:r>
              <a:rPr lang="en-CA" b="1" dirty="0"/>
              <a:t>C</a:t>
            </a:r>
            <a:r>
              <a:rPr lang="en-CA" b="1" dirty="0" smtClean="0"/>
              <a:t>omplex </a:t>
            </a:r>
            <a:r>
              <a:rPr lang="en-CA" b="1" dirty="0"/>
              <a:t>P</a:t>
            </a:r>
            <a:r>
              <a:rPr lang="en-CA" b="1" dirty="0" smtClean="0"/>
              <a:t>lans 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114" y="2495550"/>
            <a:ext cx="8229600" cy="24038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600" dirty="0"/>
              <a:t>If a plan is based on wrong assumptions due to insufficient data or even misunderstood data then the drive towards execution will be a disaster from the </a:t>
            </a:r>
            <a:r>
              <a:rPr lang="en-CA" sz="2600" dirty="0" smtClean="0"/>
              <a:t>start</a:t>
            </a:r>
            <a:endParaRPr lang="en-CA" sz="2600" dirty="0"/>
          </a:p>
          <a:p>
            <a:endParaRPr lang="en-CA" sz="2600" dirty="0" smtClean="0"/>
          </a:p>
          <a:p>
            <a:pPr marL="0" indent="0">
              <a:buNone/>
            </a:pP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401273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28750"/>
            <a:ext cx="38100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400" dirty="0"/>
              <a:t>When plans are not effectively capable of being explained given their complexity, team members cannot be expected to carry them out as </a:t>
            </a:r>
            <a:r>
              <a:rPr lang="en-CA" sz="2400" dirty="0" smtClean="0"/>
              <a:t>intended</a:t>
            </a:r>
            <a:endParaRPr lang="en-MY" sz="2400" dirty="0"/>
          </a:p>
          <a:p>
            <a:pPr marL="0" indent="0" algn="ctr">
              <a:buNone/>
            </a:pPr>
            <a:endParaRPr lang="en-MY" sz="2400" dirty="0"/>
          </a:p>
        </p:txBody>
      </p:sp>
      <p:pic>
        <p:nvPicPr>
          <p:cNvPr id="3074" name="Picture 2" descr="Image result for TE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428750"/>
            <a:ext cx="3576513" cy="233015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15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1405"/>
            <a:ext cx="8229600" cy="3394472"/>
          </a:xfrm>
        </p:spPr>
        <p:txBody>
          <a:bodyPr/>
          <a:lstStyle/>
          <a:p>
            <a:r>
              <a:rPr lang="en-CA" sz="2500" dirty="0"/>
              <a:t>A plan that has too many contingencies or restrictions will not only become too hard to follow let alone </a:t>
            </a:r>
            <a:r>
              <a:rPr lang="en-CA" sz="2500" dirty="0" smtClean="0"/>
              <a:t>implement</a:t>
            </a:r>
          </a:p>
          <a:p>
            <a:endParaRPr lang="en-CA" sz="2500" dirty="0"/>
          </a:p>
          <a:p>
            <a:r>
              <a:rPr lang="en-CA" sz="2500" dirty="0" smtClean="0"/>
              <a:t>Another </a:t>
            </a:r>
            <a:r>
              <a:rPr lang="en-CA" sz="2500" dirty="0"/>
              <a:t>reason why perfectly good strategies fail to take </a:t>
            </a:r>
            <a:r>
              <a:rPr lang="en-CA" sz="2500" dirty="0" smtClean="0"/>
              <a:t>off</a:t>
            </a:r>
            <a:endParaRPr lang="en-MY" sz="2500" dirty="0"/>
          </a:p>
          <a:p>
            <a:endParaRPr lang="en-MY" dirty="0"/>
          </a:p>
        </p:txBody>
      </p:sp>
      <p:pic>
        <p:nvPicPr>
          <p:cNvPr id="4098" name="Picture 2" descr="Image result for TE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189287"/>
            <a:ext cx="3907551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66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344" y="438150"/>
            <a:ext cx="8229600" cy="857250"/>
          </a:xfrm>
        </p:spPr>
        <p:txBody>
          <a:bodyPr/>
          <a:lstStyle/>
          <a:p>
            <a:r>
              <a:rPr lang="en-CA" b="1" dirty="0"/>
              <a:t>Expecting R</a:t>
            </a:r>
            <a:r>
              <a:rPr lang="en-CA" b="1" dirty="0" smtClean="0"/>
              <a:t>esults Too </a:t>
            </a:r>
            <a:r>
              <a:rPr lang="en-CA" b="1" dirty="0"/>
              <a:t>S</a:t>
            </a:r>
            <a:r>
              <a:rPr lang="en-CA" b="1" dirty="0" smtClean="0"/>
              <a:t>oon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584" y="2038350"/>
            <a:ext cx="8229600" cy="2743201"/>
          </a:xfrm>
        </p:spPr>
        <p:txBody>
          <a:bodyPr>
            <a:noAutofit/>
          </a:bodyPr>
          <a:lstStyle/>
          <a:p>
            <a:r>
              <a:rPr lang="en-CA" sz="2400" dirty="0" smtClean="0"/>
              <a:t>When </a:t>
            </a:r>
            <a:r>
              <a:rPr lang="en-CA" sz="2400" dirty="0"/>
              <a:t>you implement a strategy you need to give it time to produce </a:t>
            </a:r>
            <a:r>
              <a:rPr lang="en-CA" sz="2400" dirty="0" smtClean="0"/>
              <a:t>results</a:t>
            </a:r>
          </a:p>
          <a:p>
            <a:endParaRPr lang="en-CA" sz="2400" dirty="0"/>
          </a:p>
          <a:p>
            <a:r>
              <a:rPr lang="en-CA" sz="2400" dirty="0" smtClean="0"/>
              <a:t>If </a:t>
            </a:r>
            <a:r>
              <a:rPr lang="en-CA" sz="2400" dirty="0"/>
              <a:t>the results do not come quickly enough, don’t start to tinker with the </a:t>
            </a:r>
            <a:r>
              <a:rPr lang="en-CA" sz="2400" dirty="0" smtClean="0"/>
              <a:t>strategy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68788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28610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There is often a lot of excitement at the beginning of a process followed by a decline in interest and a return to everyday business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6934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Autofit/>
          </a:bodyPr>
          <a:lstStyle/>
          <a:p>
            <a:r>
              <a:rPr lang="en-CA" sz="2300" dirty="0"/>
              <a:t>To keep things going in momentum, try not to ditch or change the </a:t>
            </a:r>
            <a:r>
              <a:rPr lang="en-CA" sz="2300" dirty="0" smtClean="0"/>
              <a:t>strategy</a:t>
            </a:r>
          </a:p>
          <a:p>
            <a:endParaRPr lang="en-CA" sz="2300" dirty="0"/>
          </a:p>
          <a:p>
            <a:r>
              <a:rPr lang="en-CA" sz="2300" dirty="0" smtClean="0"/>
              <a:t>Instead </a:t>
            </a:r>
            <a:r>
              <a:rPr lang="en-CA" sz="2300" dirty="0"/>
              <a:t>your focus should be on preventing a loss of </a:t>
            </a:r>
            <a:r>
              <a:rPr lang="en-CA" sz="2300" dirty="0" smtClean="0"/>
              <a:t>momentum</a:t>
            </a:r>
            <a:endParaRPr lang="en-CA" sz="2300" dirty="0"/>
          </a:p>
          <a:p>
            <a:endParaRPr lang="en-CA" sz="2300" dirty="0" smtClean="0"/>
          </a:p>
          <a:p>
            <a:r>
              <a:rPr lang="en-CA" sz="2300" dirty="0" smtClean="0"/>
              <a:t>Avoid </a:t>
            </a:r>
            <a:r>
              <a:rPr lang="en-CA" sz="2300" dirty="0"/>
              <a:t>changing the plan too much or too frequently as this can easily lead to losing credibility with employees or other team </a:t>
            </a:r>
            <a:r>
              <a:rPr lang="en-CA" sz="2300" dirty="0" smtClean="0"/>
              <a:t>players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84404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50"/>
            <a:ext cx="8229600" cy="2556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b="1" dirty="0">
                <a:solidFill>
                  <a:srgbClr val="FFC000"/>
                </a:solidFill>
              </a:rPr>
              <a:t>Changes </a:t>
            </a:r>
            <a:r>
              <a:rPr lang="en-CA" sz="3600" dirty="0"/>
              <a:t>should be gradual or even iterative rather than dramatic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23676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278"/>
            <a:ext cx="8229600" cy="2937272"/>
          </a:xfrm>
        </p:spPr>
        <p:txBody>
          <a:bodyPr/>
          <a:lstStyle/>
          <a:p>
            <a:pPr marL="0" indent="0" algn="ctr">
              <a:buNone/>
            </a:pPr>
            <a:r>
              <a:rPr lang="en-CA" b="1" i="1" dirty="0" smtClean="0">
                <a:solidFill>
                  <a:srgbClr val="FFC000"/>
                </a:solidFill>
              </a:rPr>
              <a:t>Executing </a:t>
            </a:r>
            <a:r>
              <a:rPr lang="en-CA" b="1" i="1" dirty="0">
                <a:solidFill>
                  <a:srgbClr val="FFC000"/>
                </a:solidFill>
              </a:rPr>
              <a:t>A</a:t>
            </a:r>
            <a:r>
              <a:rPr lang="en-CA" b="1" i="1" dirty="0" smtClean="0">
                <a:solidFill>
                  <a:srgbClr val="FFC000"/>
                </a:solidFill>
              </a:rPr>
              <a:t>n </a:t>
            </a:r>
            <a:r>
              <a:rPr lang="en-CA" b="1" i="1" dirty="0">
                <a:solidFill>
                  <a:srgbClr val="FFC000"/>
                </a:solidFill>
              </a:rPr>
              <a:t>I</a:t>
            </a:r>
            <a:r>
              <a:rPr lang="en-CA" b="1" i="1" dirty="0" smtClean="0">
                <a:solidFill>
                  <a:srgbClr val="FFC000"/>
                </a:solidFill>
              </a:rPr>
              <a:t>dea </a:t>
            </a:r>
            <a:r>
              <a:rPr lang="en-CA" dirty="0"/>
              <a:t>can be very difficult which is why ultimately not every good idea becomes an </a:t>
            </a:r>
            <a:r>
              <a:rPr lang="en-CA" i="1" dirty="0"/>
              <a:t>I</a:t>
            </a:r>
            <a:r>
              <a:rPr lang="en-CA" i="1" dirty="0" smtClean="0"/>
              <a:t>nstant </a:t>
            </a:r>
            <a:r>
              <a:rPr lang="en-CA" i="1" dirty="0"/>
              <a:t>H</a:t>
            </a:r>
            <a:r>
              <a:rPr lang="en-CA" i="1" dirty="0" smtClean="0"/>
              <a:t>it</a:t>
            </a:r>
            <a:endParaRPr lang="en-MY" i="1" dirty="0"/>
          </a:p>
        </p:txBody>
      </p:sp>
    </p:spTree>
    <p:extLst>
      <p:ext uri="{BB962C8B-B14F-4D97-AF65-F5344CB8AC3E}">
        <p14:creationId xmlns:p14="http://schemas.microsoft.com/office/powerpoint/2010/main" val="321896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500" dirty="0" smtClean="0"/>
              <a:t>In </a:t>
            </a:r>
            <a:r>
              <a:rPr lang="en-CA" sz="2500" dirty="0"/>
              <a:t>practice, successful execution is that which adapts to situations that </a:t>
            </a:r>
            <a:r>
              <a:rPr lang="en-CA" sz="2500" dirty="0" smtClean="0"/>
              <a:t>emerge</a:t>
            </a:r>
          </a:p>
          <a:p>
            <a:endParaRPr lang="en-CA" sz="2500" dirty="0"/>
          </a:p>
          <a:p>
            <a:r>
              <a:rPr lang="en-CA" sz="2500" dirty="0" smtClean="0"/>
              <a:t>Successful </a:t>
            </a:r>
            <a:r>
              <a:rPr lang="en-CA" sz="2500" dirty="0"/>
              <a:t>execution evolves and an organization’s sustainability depends on its willingness and ability to </a:t>
            </a:r>
            <a:r>
              <a:rPr lang="en-CA" sz="2500" dirty="0" smtClean="0"/>
              <a:t>adapt</a:t>
            </a:r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230058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3318273"/>
          </a:xfrm>
        </p:spPr>
        <p:txBody>
          <a:bodyPr>
            <a:noAutofit/>
          </a:bodyPr>
          <a:lstStyle/>
          <a:p>
            <a:r>
              <a:rPr lang="en-CA" sz="2500" dirty="0"/>
              <a:t>Sometimes, people decide not to do anything about their ideas and ideas get </a:t>
            </a:r>
            <a:r>
              <a:rPr lang="en-CA" sz="2500" dirty="0" smtClean="0"/>
              <a:t>forgotten</a:t>
            </a:r>
            <a:endParaRPr lang="en-CA" sz="2500" dirty="0"/>
          </a:p>
          <a:p>
            <a:pPr marL="0" indent="0">
              <a:buNone/>
            </a:pPr>
            <a:endParaRPr lang="en-MY" sz="2500" dirty="0"/>
          </a:p>
          <a:p>
            <a:r>
              <a:rPr lang="en-CA" sz="2500" dirty="0"/>
              <a:t>Other times it can be external factors like lack of knowledge or mismanagement that kills off an idea before anything can </a:t>
            </a:r>
            <a:r>
              <a:rPr lang="en-CA" sz="2500" dirty="0" smtClean="0"/>
              <a:t>happen</a:t>
            </a:r>
          </a:p>
          <a:p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31041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The P</a:t>
            </a:r>
            <a:r>
              <a:rPr lang="en-CA" b="1" dirty="0" smtClean="0"/>
              <a:t>roblem </a:t>
            </a:r>
            <a:r>
              <a:rPr lang="en-CA" b="1" dirty="0"/>
              <a:t>of </a:t>
            </a:r>
            <a:r>
              <a:rPr lang="en-CA" b="1" dirty="0" smtClean="0"/>
              <a:t>Under </a:t>
            </a:r>
            <a:r>
              <a:rPr lang="en-CA" b="1" dirty="0"/>
              <a:t>C</a:t>
            </a:r>
            <a:r>
              <a:rPr lang="en-CA" b="1" dirty="0" smtClean="0"/>
              <a:t>ommunicating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6950"/>
            <a:ext cx="8229600" cy="2556273"/>
          </a:xfrm>
        </p:spPr>
        <p:txBody>
          <a:bodyPr>
            <a:normAutofit/>
          </a:bodyPr>
          <a:lstStyle/>
          <a:p>
            <a:r>
              <a:rPr lang="en-MY" sz="2400" dirty="0" smtClean="0"/>
              <a:t> </a:t>
            </a:r>
            <a:r>
              <a:rPr lang="en-CA" sz="2400" dirty="0"/>
              <a:t>M</a:t>
            </a:r>
            <a:r>
              <a:rPr lang="en-CA" sz="2400" dirty="0" smtClean="0"/>
              <a:t>ost </a:t>
            </a:r>
            <a:r>
              <a:rPr lang="en-CA" sz="2400" dirty="0"/>
              <a:t>leaders tend to under communicate by a huge </a:t>
            </a:r>
            <a:r>
              <a:rPr lang="en-CA" sz="2400" dirty="0" smtClean="0"/>
              <a:t>factor</a:t>
            </a:r>
          </a:p>
          <a:p>
            <a:endParaRPr lang="en-CA" sz="2400" dirty="0"/>
          </a:p>
          <a:p>
            <a:r>
              <a:rPr lang="en-CA" sz="2400" dirty="0" smtClean="0"/>
              <a:t>Many </a:t>
            </a:r>
            <a:r>
              <a:rPr lang="en-CA" sz="2400" dirty="0"/>
              <a:t>leaders tend to under communicate their vision and strategy which means that their vision never makes it to the execution </a:t>
            </a:r>
            <a:r>
              <a:rPr lang="en-CA" sz="2400" dirty="0" smtClean="0"/>
              <a:t>stage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2111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394472"/>
          </a:xfrm>
        </p:spPr>
        <p:txBody>
          <a:bodyPr>
            <a:normAutofit/>
          </a:bodyPr>
          <a:lstStyle/>
          <a:p>
            <a:r>
              <a:rPr lang="en-CA" sz="2500" dirty="0"/>
              <a:t>An important consideration here- do not be a stickler for simply saying it “verbally</a:t>
            </a:r>
            <a:r>
              <a:rPr lang="en-CA" sz="2500" dirty="0" smtClean="0"/>
              <a:t>”.</a:t>
            </a:r>
          </a:p>
          <a:p>
            <a:endParaRPr lang="en-CA" sz="2500" dirty="0"/>
          </a:p>
          <a:p>
            <a:r>
              <a:rPr lang="en-CA" sz="2500" dirty="0" smtClean="0"/>
              <a:t>Turn </a:t>
            </a:r>
            <a:r>
              <a:rPr lang="en-CA" sz="2500" dirty="0"/>
              <a:t>to other means of communication by saying it in person, on the phone, in an email, via video conferencing and also in </a:t>
            </a:r>
            <a:r>
              <a:rPr lang="en-CA" sz="2500" dirty="0" smtClean="0"/>
              <a:t>meetings</a:t>
            </a:r>
            <a:endParaRPr lang="en-MY" sz="2500" dirty="0"/>
          </a:p>
          <a:p>
            <a:endParaRPr lang="en-MY" sz="2500" dirty="0"/>
          </a:p>
        </p:txBody>
      </p:sp>
      <p:pic>
        <p:nvPicPr>
          <p:cNvPr id="1026" name="Picture 2" descr="Image result for EM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562350"/>
            <a:ext cx="1368425" cy="135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96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/>
          <a:lstStyle/>
          <a:p>
            <a:r>
              <a:rPr lang="en-CA" b="1" dirty="0"/>
              <a:t>Lack of </a:t>
            </a:r>
            <a:r>
              <a:rPr lang="en-CA" b="1" dirty="0" smtClean="0"/>
              <a:t>Team </a:t>
            </a:r>
            <a:r>
              <a:rPr lang="en-CA" b="1" dirty="0"/>
              <a:t>I</a:t>
            </a:r>
            <a:r>
              <a:rPr lang="en-CA" b="1" dirty="0" smtClean="0"/>
              <a:t>nvolvement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277"/>
            <a:ext cx="8229600" cy="286107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Despite </a:t>
            </a:r>
            <a:r>
              <a:rPr lang="en-CA" sz="2400" dirty="0"/>
              <a:t>having the best plan on </a:t>
            </a:r>
            <a:r>
              <a:rPr lang="en-CA" sz="2400" dirty="0" smtClean="0"/>
              <a:t>paper, </a:t>
            </a:r>
            <a:r>
              <a:rPr lang="en-CA" sz="2400" dirty="0"/>
              <a:t>execution can go out the window if all departments of the business are not </a:t>
            </a:r>
            <a:r>
              <a:rPr lang="en-CA" sz="2400" dirty="0" smtClean="0"/>
              <a:t>involved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is because the execution process needs contribution from every department so it needs to be a coordinated </a:t>
            </a:r>
            <a:r>
              <a:rPr lang="en-CA" sz="2400" dirty="0" smtClean="0"/>
              <a:t>effort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23444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962400" cy="3394472"/>
          </a:xfrm>
        </p:spPr>
        <p:txBody>
          <a:bodyPr>
            <a:noAutofit/>
          </a:bodyPr>
          <a:lstStyle/>
          <a:p>
            <a:r>
              <a:rPr lang="en-CA" sz="2400" dirty="0"/>
              <a:t>Remember that you cannot execute strategy </a:t>
            </a:r>
            <a:r>
              <a:rPr lang="en-CA" sz="2400" dirty="0" smtClean="0"/>
              <a:t>alone</a:t>
            </a:r>
          </a:p>
          <a:p>
            <a:endParaRPr lang="en-CA" sz="2400" dirty="0"/>
          </a:p>
          <a:p>
            <a:r>
              <a:rPr lang="en-CA" sz="2400" dirty="0" smtClean="0"/>
              <a:t>Do </a:t>
            </a:r>
            <a:r>
              <a:rPr lang="en-CA" sz="2400" dirty="0"/>
              <a:t>not undermine the size of your team when it comes to executing the </a:t>
            </a:r>
            <a:r>
              <a:rPr lang="en-CA" sz="2400" dirty="0" smtClean="0"/>
              <a:t>plan </a:t>
            </a:r>
            <a:endParaRPr lang="en-MY" sz="2400" dirty="0"/>
          </a:p>
        </p:txBody>
      </p:sp>
      <p:pic>
        <p:nvPicPr>
          <p:cNvPr id="2050" name="Picture 2" descr="Image result for TE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52550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1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3678"/>
            <a:ext cx="8229600" cy="3394472"/>
          </a:xfrm>
        </p:spPr>
        <p:txBody>
          <a:bodyPr>
            <a:noAutofit/>
          </a:bodyPr>
          <a:lstStyle/>
          <a:p>
            <a:r>
              <a:rPr lang="en-CA" sz="2200" dirty="0"/>
              <a:t>But because execution of the strategy demands action it requires specific people to carry it </a:t>
            </a:r>
            <a:r>
              <a:rPr lang="en-CA" sz="2200" dirty="0" smtClean="0"/>
              <a:t>out</a:t>
            </a:r>
          </a:p>
          <a:p>
            <a:endParaRPr lang="en-CA" sz="2200" dirty="0"/>
          </a:p>
          <a:p>
            <a:r>
              <a:rPr lang="en-CA" sz="2200" dirty="0" smtClean="0"/>
              <a:t>Lack </a:t>
            </a:r>
            <a:r>
              <a:rPr lang="en-CA" sz="2200" dirty="0"/>
              <a:t>of such involvement can easily become the cause of strategy </a:t>
            </a:r>
            <a:r>
              <a:rPr lang="en-CA" sz="2200" dirty="0" smtClean="0"/>
              <a:t>failure</a:t>
            </a:r>
          </a:p>
          <a:p>
            <a:endParaRPr lang="en-CA" sz="2200" dirty="0"/>
          </a:p>
          <a:p>
            <a:r>
              <a:rPr lang="en-CA" sz="2200" dirty="0" smtClean="0"/>
              <a:t>Instead </a:t>
            </a:r>
            <a:r>
              <a:rPr lang="en-CA" sz="2200" dirty="0"/>
              <a:t>of isolating certain demographics, get the communication going through a conversation thread that involves everyone in the </a:t>
            </a:r>
            <a:r>
              <a:rPr lang="en-CA" sz="2200" dirty="0" smtClean="0"/>
              <a:t>organization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00666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632472"/>
          </a:xfrm>
        </p:spPr>
        <p:txBody>
          <a:bodyPr/>
          <a:lstStyle/>
          <a:p>
            <a:pPr marL="0" indent="0" algn="ctr">
              <a:buNone/>
            </a:pPr>
            <a:r>
              <a:rPr lang="en-CA" sz="3500" b="1" dirty="0"/>
              <a:t>C</a:t>
            </a:r>
            <a:r>
              <a:rPr lang="en-CA" sz="3500" b="1" dirty="0" smtClean="0"/>
              <a:t>ommunication</a:t>
            </a:r>
            <a:r>
              <a:rPr lang="en-CA" sz="3500" dirty="0" smtClean="0"/>
              <a:t> </a:t>
            </a:r>
            <a:r>
              <a:rPr lang="en-CA" sz="3500" dirty="0"/>
              <a:t>is key to making sure that a strategy takes off and delivers </a:t>
            </a:r>
            <a:r>
              <a:rPr lang="en-CA" sz="3500" dirty="0" smtClean="0"/>
              <a:t>results</a:t>
            </a:r>
            <a:endParaRPr lang="en-CA" sz="3500" dirty="0"/>
          </a:p>
          <a:p>
            <a:endParaRPr lang="en-CA" dirty="0" smtClean="0"/>
          </a:p>
          <a:p>
            <a:pPr marL="0" indent="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07467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655</Words>
  <Application>Microsoft Office PowerPoint</Application>
  <PresentationFormat>On-screen Show (16:9)</PresentationFormat>
  <Paragraphs>62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The Problem of Under Communicating</vt:lpstr>
      <vt:lpstr>PowerPoint Presentation</vt:lpstr>
      <vt:lpstr>Lack of Team Involvement</vt:lpstr>
      <vt:lpstr>PowerPoint Presentation</vt:lpstr>
      <vt:lpstr>PowerPoint Presentation</vt:lpstr>
      <vt:lpstr>PowerPoint Presentation</vt:lpstr>
      <vt:lpstr>Poor Decision Making </vt:lpstr>
      <vt:lpstr>PowerPoint Presentation</vt:lpstr>
      <vt:lpstr>Hiring The Wrong People</vt:lpstr>
      <vt:lpstr>Insufficient Data or Overly Complex Plans </vt:lpstr>
      <vt:lpstr>PowerPoint Presentation</vt:lpstr>
      <vt:lpstr>PowerPoint Presentation</vt:lpstr>
      <vt:lpstr>Expecting Results Too Soon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127</cp:revision>
  <dcterms:created xsi:type="dcterms:W3CDTF">2016-12-30T12:43:39Z</dcterms:created>
  <dcterms:modified xsi:type="dcterms:W3CDTF">2018-03-13T08:37:11Z</dcterms:modified>
</cp:coreProperties>
</file>