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62" r:id="rId3"/>
    <p:sldId id="258" r:id="rId4"/>
    <p:sldId id="259" r:id="rId5"/>
    <p:sldId id="260" r:id="rId6"/>
    <p:sldId id="261" r:id="rId7"/>
    <p:sldId id="263" r:id="rId8"/>
    <p:sldId id="264" r:id="rId9"/>
    <p:sldId id="265" r:id="rId10"/>
    <p:sldId id="266" r:id="rId11"/>
    <p:sldId id="267" r:id="rId12"/>
    <p:sldId id="268" r:id="rId13"/>
    <p:sldId id="269" r:id="rId14"/>
    <p:sldId id="270" r:id="rId15"/>
    <p:sldId id="274" r:id="rId16"/>
    <p:sldId id="271" r:id="rId17"/>
    <p:sldId id="272" r:id="rId18"/>
    <p:sldId id="273" r:id="rId19"/>
    <p:sldId id="275" r:id="rId20"/>
    <p:sldId id="276" r:id="rId21"/>
    <p:sldId id="277" r:id="rId22"/>
    <p:sldId id="278" r:id="rId23"/>
    <p:sldId id="279" r:id="rId24"/>
    <p:sldId id="280" r:id="rId25"/>
    <p:sldId id="281"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1" d="100"/>
          <a:sy n="61" d="100"/>
        </p:scale>
        <p:origin x="858" y="429"/>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3/13/2018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3/13/2018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3/13/2018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3/13/2018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5146"/>
          <a:stretch/>
        </p:blipFill>
        <p:spPr>
          <a:xfrm>
            <a:off x="-12590" y="-95249"/>
            <a:ext cx="9156590" cy="5257800"/>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814757"/>
            <a:ext cx="3276600" cy="1661993"/>
          </a:xfrm>
          <a:prstGeom prst="rect">
            <a:avLst/>
          </a:prstGeom>
          <a:noFill/>
        </p:spPr>
        <p:txBody>
          <a:bodyPr wrap="square" rtlCol="0">
            <a:spAutoFit/>
          </a:bodyPr>
          <a:lstStyle/>
          <a:p>
            <a:pPr algn="ctr"/>
            <a:r>
              <a:rPr lang="en-CA" sz="3400" b="1" dirty="0"/>
              <a:t>The Importance of Performance Coaching</a:t>
            </a:r>
            <a:endParaRPr lang="en-MY" sz="34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2950"/>
            <a:ext cx="8229600" cy="857250"/>
          </a:xfrm>
        </p:spPr>
        <p:txBody>
          <a:bodyPr>
            <a:noAutofit/>
          </a:bodyPr>
          <a:lstStyle/>
          <a:p>
            <a:r>
              <a:rPr lang="en-CA" sz="3700" b="1" dirty="0" smtClean="0"/>
              <a:t>How Does </a:t>
            </a:r>
            <a:r>
              <a:rPr lang="en-CA" sz="3700" b="1" dirty="0"/>
              <a:t>GROW </a:t>
            </a:r>
            <a:r>
              <a:rPr lang="en-CA" sz="3700" b="1" dirty="0" smtClean="0"/>
              <a:t>Work </a:t>
            </a:r>
            <a:r>
              <a:rPr lang="en-CA" sz="3700" b="1" dirty="0"/>
              <a:t>T</a:t>
            </a:r>
            <a:r>
              <a:rPr lang="en-CA" sz="3700" b="1" dirty="0" smtClean="0"/>
              <a:t>owards </a:t>
            </a:r>
            <a:r>
              <a:rPr lang="en-CA" sz="3700" b="1" dirty="0"/>
              <a:t>A</a:t>
            </a:r>
            <a:r>
              <a:rPr lang="en-CA" sz="3700" b="1" dirty="0" smtClean="0"/>
              <a:t>chieving </a:t>
            </a:r>
            <a:r>
              <a:rPr lang="en-CA" sz="3700" b="1" dirty="0"/>
              <a:t>G</a:t>
            </a:r>
            <a:r>
              <a:rPr lang="en-CA" sz="3700" b="1" dirty="0" smtClean="0"/>
              <a:t>oals</a:t>
            </a:r>
            <a:r>
              <a:rPr lang="en-CA" sz="3700" b="1" dirty="0"/>
              <a:t>? </a:t>
            </a:r>
            <a:endParaRPr lang="en-MY" sz="3700" b="1" dirty="0"/>
          </a:p>
        </p:txBody>
      </p:sp>
      <p:sp>
        <p:nvSpPr>
          <p:cNvPr id="3" name="Content Placeholder 2"/>
          <p:cNvSpPr>
            <a:spLocks noGrp="1"/>
          </p:cNvSpPr>
          <p:nvPr>
            <p:ph idx="1"/>
          </p:nvPr>
        </p:nvSpPr>
        <p:spPr>
          <a:xfrm>
            <a:off x="457200" y="2419350"/>
            <a:ext cx="8229600" cy="2175272"/>
          </a:xfrm>
        </p:spPr>
        <p:txBody>
          <a:bodyPr>
            <a:normAutofit/>
          </a:bodyPr>
          <a:lstStyle/>
          <a:p>
            <a:pPr marL="0" indent="0" algn="ctr">
              <a:buNone/>
            </a:pPr>
            <a:r>
              <a:rPr lang="en-CA" sz="2400" b="1" dirty="0" smtClean="0"/>
              <a:t>Taking </a:t>
            </a:r>
            <a:r>
              <a:rPr lang="en-CA" sz="2400" b="1" dirty="0"/>
              <a:t>a </a:t>
            </a:r>
            <a:r>
              <a:rPr lang="en-CA" sz="2400" b="1" dirty="0" smtClean="0"/>
              <a:t>trip </a:t>
            </a:r>
            <a:r>
              <a:rPr lang="en-CA" sz="2400" dirty="0" smtClean="0"/>
              <a:t>- first </a:t>
            </a:r>
            <a:r>
              <a:rPr lang="en-CA" sz="2400" dirty="0"/>
              <a:t>you decide where you want to go (Goal) then establish where you currently are (Reality). Then you look at all the possible routes to your destination (Options) before you establish the way (Will) to commit to making the journey and getting ready for any obstacles along the </a:t>
            </a:r>
            <a:r>
              <a:rPr lang="en-CA" sz="2400" dirty="0" smtClean="0"/>
              <a:t>way</a:t>
            </a:r>
            <a:endParaRPr lang="en-MY" sz="2400" dirty="0"/>
          </a:p>
        </p:txBody>
      </p:sp>
    </p:spTree>
    <p:extLst>
      <p:ext uri="{BB962C8B-B14F-4D97-AF65-F5344CB8AC3E}">
        <p14:creationId xmlns:p14="http://schemas.microsoft.com/office/powerpoint/2010/main" val="12702867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49"/>
            <a:ext cx="8229600" cy="2861073"/>
          </a:xfrm>
        </p:spPr>
        <p:txBody>
          <a:bodyPr>
            <a:normAutofit/>
          </a:bodyPr>
          <a:lstStyle/>
          <a:p>
            <a:pPr marL="0" indent="0" algn="ctr">
              <a:buNone/>
            </a:pPr>
            <a:r>
              <a:rPr lang="en-CA" sz="3000" b="1" u="sng" dirty="0"/>
              <a:t>G</a:t>
            </a:r>
            <a:r>
              <a:rPr lang="en-CA" sz="3000" dirty="0"/>
              <a:t>oals- the most important part of the coaching phase is to define and agree on the goals to be achieved. Coaching begins with determining a relevant </a:t>
            </a:r>
            <a:r>
              <a:rPr lang="en-CA" sz="3000" dirty="0" smtClean="0"/>
              <a:t>goal</a:t>
            </a:r>
            <a:endParaRPr lang="en-MY" sz="3000" dirty="0"/>
          </a:p>
        </p:txBody>
      </p:sp>
    </p:spTree>
    <p:extLst>
      <p:ext uri="{BB962C8B-B14F-4D97-AF65-F5344CB8AC3E}">
        <p14:creationId xmlns:p14="http://schemas.microsoft.com/office/powerpoint/2010/main" val="1627409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9150"/>
            <a:ext cx="8229600" cy="1143000"/>
          </a:xfrm>
        </p:spPr>
        <p:txBody>
          <a:bodyPr>
            <a:normAutofit fontScale="90000"/>
          </a:bodyPr>
          <a:lstStyle/>
          <a:p>
            <a:r>
              <a:rPr lang="en-CA" b="1" dirty="0"/>
              <a:t>Identifying </a:t>
            </a:r>
            <a:r>
              <a:rPr lang="en-CA" b="1" dirty="0" smtClean="0"/>
              <a:t>The </a:t>
            </a:r>
            <a:r>
              <a:rPr lang="en-CA" b="1" dirty="0"/>
              <a:t>G</a:t>
            </a:r>
            <a:r>
              <a:rPr lang="en-CA" b="1" dirty="0" smtClean="0"/>
              <a:t>oal</a:t>
            </a:r>
            <a:r>
              <a:rPr lang="en-CA" b="1" dirty="0"/>
              <a:t>:</a:t>
            </a:r>
            <a:r>
              <a:rPr lang="en-MY" dirty="0"/>
              <a:t/>
            </a:r>
            <a:br>
              <a:rPr lang="en-MY" dirty="0"/>
            </a:br>
            <a:endParaRPr lang="en-MY" dirty="0"/>
          </a:p>
        </p:txBody>
      </p:sp>
      <p:sp>
        <p:nvSpPr>
          <p:cNvPr id="3" name="Content Placeholder 2"/>
          <p:cNvSpPr>
            <a:spLocks noGrp="1"/>
          </p:cNvSpPr>
          <p:nvPr>
            <p:ph idx="1"/>
          </p:nvPr>
        </p:nvSpPr>
        <p:spPr>
          <a:xfrm>
            <a:off x="457200" y="1962150"/>
            <a:ext cx="8229600" cy="2480072"/>
          </a:xfrm>
        </p:spPr>
        <p:txBody>
          <a:bodyPr>
            <a:noAutofit/>
          </a:bodyPr>
          <a:lstStyle/>
          <a:p>
            <a:pPr lvl="0"/>
            <a:r>
              <a:rPr lang="en-CA" sz="2800" dirty="0"/>
              <a:t>What do you want to accomplish</a:t>
            </a:r>
            <a:r>
              <a:rPr lang="en-CA" sz="2800" dirty="0" smtClean="0"/>
              <a:t>?</a:t>
            </a:r>
          </a:p>
          <a:p>
            <a:pPr marL="0" lvl="0" indent="0">
              <a:buNone/>
            </a:pPr>
            <a:endParaRPr lang="en-MY" sz="2800" dirty="0"/>
          </a:p>
          <a:p>
            <a:pPr lvl="0"/>
            <a:r>
              <a:rPr lang="en-CA" sz="2800" dirty="0"/>
              <a:t>What would be the ideal outcome</a:t>
            </a:r>
            <a:r>
              <a:rPr lang="en-CA" sz="2800" dirty="0" smtClean="0"/>
              <a:t>?</a:t>
            </a:r>
          </a:p>
          <a:p>
            <a:pPr marL="0" lvl="0" indent="0">
              <a:buNone/>
            </a:pPr>
            <a:endParaRPr lang="en-MY" sz="2800" dirty="0"/>
          </a:p>
          <a:p>
            <a:pPr lvl="0"/>
            <a:r>
              <a:rPr lang="en-CA" sz="2800" dirty="0"/>
              <a:t>How would achieving this goal benefit you?</a:t>
            </a:r>
            <a:endParaRPr lang="en-MY" sz="2800" dirty="0"/>
          </a:p>
          <a:p>
            <a:endParaRPr lang="en-MY" sz="2800" dirty="0"/>
          </a:p>
        </p:txBody>
      </p:sp>
    </p:spTree>
    <p:extLst>
      <p:ext uri="{BB962C8B-B14F-4D97-AF65-F5344CB8AC3E}">
        <p14:creationId xmlns:p14="http://schemas.microsoft.com/office/powerpoint/2010/main" val="3246506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4949"/>
            <a:ext cx="8229600" cy="3089673"/>
          </a:xfrm>
        </p:spPr>
        <p:txBody>
          <a:bodyPr>
            <a:normAutofit/>
          </a:bodyPr>
          <a:lstStyle/>
          <a:p>
            <a:pPr marL="0" indent="0" algn="ctr">
              <a:buNone/>
            </a:pPr>
            <a:r>
              <a:rPr lang="en-CA" sz="2900" b="1" u="sng" dirty="0"/>
              <a:t>R</a:t>
            </a:r>
            <a:r>
              <a:rPr lang="en-CA" sz="2900" dirty="0"/>
              <a:t>eality- reality lets you examine the current situation. If you want to proceed ahead with pursuing your goal, you need to be objective. Where execution is concerned, being realistic will let you remove many false assumptions from getting to your goal. </a:t>
            </a:r>
            <a:endParaRPr lang="en-MY" sz="2900" dirty="0"/>
          </a:p>
          <a:p>
            <a:endParaRPr lang="en-MY" sz="2900" dirty="0"/>
          </a:p>
        </p:txBody>
      </p:sp>
    </p:spTree>
    <p:extLst>
      <p:ext uri="{BB962C8B-B14F-4D97-AF65-F5344CB8AC3E}">
        <p14:creationId xmlns:p14="http://schemas.microsoft.com/office/powerpoint/2010/main" val="850914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699273"/>
          </a:xfrm>
        </p:spPr>
        <p:txBody>
          <a:bodyPr>
            <a:noAutofit/>
          </a:bodyPr>
          <a:lstStyle/>
          <a:p>
            <a:r>
              <a:rPr lang="en-CA" sz="2400" dirty="0"/>
              <a:t>Reality is also all about gaining awareness of the present </a:t>
            </a:r>
            <a:r>
              <a:rPr lang="en-CA" sz="2400" dirty="0" smtClean="0"/>
              <a:t>situation</a:t>
            </a:r>
          </a:p>
          <a:p>
            <a:endParaRPr lang="en-CA" sz="2400" dirty="0"/>
          </a:p>
          <a:p>
            <a:r>
              <a:rPr lang="en-CA" sz="2400" dirty="0" smtClean="0"/>
              <a:t>Too </a:t>
            </a:r>
            <a:r>
              <a:rPr lang="en-CA" sz="2400" dirty="0"/>
              <a:t>often people try to solve a problem or reach a goal without considering their starting </a:t>
            </a:r>
            <a:r>
              <a:rPr lang="en-CA" sz="2400" dirty="0" smtClean="0"/>
              <a:t>point</a:t>
            </a:r>
          </a:p>
          <a:p>
            <a:pPr marL="0" indent="0">
              <a:buNone/>
            </a:pPr>
            <a:endParaRPr lang="en-CA" sz="2400" dirty="0"/>
          </a:p>
          <a:p>
            <a:r>
              <a:rPr lang="en-CA" sz="2400" dirty="0" smtClean="0"/>
              <a:t>Once </a:t>
            </a:r>
            <a:r>
              <a:rPr lang="en-CA" sz="2400" dirty="0"/>
              <a:t>there is a clear understanding of the situation, options can be explored for generating solutions to reach </a:t>
            </a:r>
            <a:r>
              <a:rPr lang="en-CA" sz="2400" dirty="0" smtClean="0"/>
              <a:t>goals</a:t>
            </a:r>
            <a:endParaRPr lang="en-MY" sz="2400" dirty="0"/>
          </a:p>
        </p:txBody>
      </p:sp>
    </p:spTree>
    <p:extLst>
      <p:ext uri="{BB962C8B-B14F-4D97-AF65-F5344CB8AC3E}">
        <p14:creationId xmlns:p14="http://schemas.microsoft.com/office/powerpoint/2010/main" val="305091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0550"/>
            <a:ext cx="8229600" cy="857250"/>
          </a:xfrm>
        </p:spPr>
        <p:txBody>
          <a:bodyPr/>
          <a:lstStyle/>
          <a:p>
            <a:r>
              <a:rPr lang="en-CA" b="1" dirty="0"/>
              <a:t>Identifying R</a:t>
            </a:r>
            <a:r>
              <a:rPr lang="en-CA" b="1" dirty="0" smtClean="0"/>
              <a:t>eality</a:t>
            </a:r>
            <a:endParaRPr lang="en-MY" dirty="0"/>
          </a:p>
        </p:txBody>
      </p:sp>
      <p:sp>
        <p:nvSpPr>
          <p:cNvPr id="3" name="Content Placeholder 2"/>
          <p:cNvSpPr>
            <a:spLocks noGrp="1"/>
          </p:cNvSpPr>
          <p:nvPr>
            <p:ph idx="1"/>
          </p:nvPr>
        </p:nvSpPr>
        <p:spPr>
          <a:xfrm>
            <a:off x="457200" y="1809751"/>
            <a:ext cx="8229600" cy="2784872"/>
          </a:xfrm>
        </p:spPr>
        <p:txBody>
          <a:bodyPr>
            <a:normAutofit fontScale="92500" lnSpcReduction="10000"/>
          </a:bodyPr>
          <a:lstStyle/>
          <a:p>
            <a:pPr lvl="0"/>
            <a:r>
              <a:rPr lang="en-CA" sz="2500" dirty="0"/>
              <a:t>Where do you stand in relation to your goal</a:t>
            </a:r>
            <a:r>
              <a:rPr lang="en-CA" sz="2500" dirty="0" smtClean="0"/>
              <a:t>?</a:t>
            </a:r>
          </a:p>
          <a:p>
            <a:pPr marL="0" lvl="0" indent="0">
              <a:buNone/>
            </a:pPr>
            <a:endParaRPr lang="en-MY" sz="2500" dirty="0"/>
          </a:p>
          <a:p>
            <a:pPr lvl="0"/>
            <a:r>
              <a:rPr lang="en-CA" sz="2500" dirty="0"/>
              <a:t>What is an important factor in your success up till now</a:t>
            </a:r>
            <a:r>
              <a:rPr lang="en-CA" sz="2500" dirty="0" smtClean="0"/>
              <a:t>?</a:t>
            </a:r>
          </a:p>
          <a:p>
            <a:pPr marL="0" lvl="0" indent="0">
              <a:buNone/>
            </a:pPr>
            <a:endParaRPr lang="en-MY" sz="2500" dirty="0"/>
          </a:p>
          <a:p>
            <a:pPr lvl="0"/>
            <a:r>
              <a:rPr lang="en-CA" sz="2500" dirty="0"/>
              <a:t>Why haven’t you reached your goal already</a:t>
            </a:r>
            <a:r>
              <a:rPr lang="en-CA" sz="2500" dirty="0" smtClean="0"/>
              <a:t>?</a:t>
            </a:r>
          </a:p>
          <a:p>
            <a:pPr marL="0" lvl="0" indent="0">
              <a:buNone/>
            </a:pPr>
            <a:endParaRPr lang="en-MY" sz="2500" dirty="0"/>
          </a:p>
          <a:p>
            <a:pPr lvl="0"/>
            <a:r>
              <a:rPr lang="en-CA" sz="2500" dirty="0"/>
              <a:t>What would you do better this time?</a:t>
            </a:r>
            <a:endParaRPr lang="en-MY" sz="2500" dirty="0"/>
          </a:p>
          <a:p>
            <a:endParaRPr lang="en-MY" sz="2500" dirty="0"/>
          </a:p>
        </p:txBody>
      </p:sp>
    </p:spTree>
    <p:extLst>
      <p:ext uri="{BB962C8B-B14F-4D97-AF65-F5344CB8AC3E}">
        <p14:creationId xmlns:p14="http://schemas.microsoft.com/office/powerpoint/2010/main" val="36819872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4950"/>
            <a:ext cx="8229600" cy="3089672"/>
          </a:xfrm>
        </p:spPr>
        <p:txBody>
          <a:bodyPr>
            <a:normAutofit/>
          </a:bodyPr>
          <a:lstStyle/>
          <a:p>
            <a:pPr marL="0" indent="0" algn="ctr">
              <a:buNone/>
            </a:pPr>
            <a:r>
              <a:rPr lang="en-CA" sz="2600" b="1" u="sng" dirty="0"/>
              <a:t>O</a:t>
            </a:r>
            <a:r>
              <a:rPr lang="en-CA" sz="2600" dirty="0"/>
              <a:t>ptions- After exploring the reality, focus can shift to considering the options. Options is when the individual explores and identifies ideas and solutions. </a:t>
            </a:r>
            <a:r>
              <a:rPr lang="en-CA" sz="2600" dirty="0" smtClean="0"/>
              <a:t>This </a:t>
            </a:r>
            <a:r>
              <a:rPr lang="en-CA" sz="2600" dirty="0"/>
              <a:t>step lets you determine what is possible and what is not. The coach does not make any decisions for you, but only guides you in the right direction. </a:t>
            </a:r>
            <a:endParaRPr lang="en-MY" sz="2600" dirty="0"/>
          </a:p>
        </p:txBody>
      </p:sp>
    </p:spTree>
    <p:extLst>
      <p:ext uri="{BB962C8B-B14F-4D97-AF65-F5344CB8AC3E}">
        <p14:creationId xmlns:p14="http://schemas.microsoft.com/office/powerpoint/2010/main" val="25613245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350"/>
            <a:ext cx="8229600" cy="857250"/>
          </a:xfrm>
        </p:spPr>
        <p:txBody>
          <a:bodyPr/>
          <a:lstStyle/>
          <a:p>
            <a:r>
              <a:rPr lang="en-CA" b="1" dirty="0"/>
              <a:t>Exploring O</a:t>
            </a:r>
            <a:r>
              <a:rPr lang="en-CA" b="1" dirty="0" smtClean="0"/>
              <a:t>ptions</a:t>
            </a:r>
            <a:r>
              <a:rPr lang="en-CA" b="1" dirty="0"/>
              <a:t>:</a:t>
            </a:r>
            <a:endParaRPr lang="en-MY" dirty="0"/>
          </a:p>
        </p:txBody>
      </p:sp>
      <p:sp>
        <p:nvSpPr>
          <p:cNvPr id="3" name="Content Placeholder 2"/>
          <p:cNvSpPr>
            <a:spLocks noGrp="1"/>
          </p:cNvSpPr>
          <p:nvPr>
            <p:ph idx="1"/>
          </p:nvPr>
        </p:nvSpPr>
        <p:spPr>
          <a:xfrm>
            <a:off x="457200" y="1733550"/>
            <a:ext cx="8229600" cy="2784873"/>
          </a:xfrm>
        </p:spPr>
        <p:txBody>
          <a:bodyPr>
            <a:normAutofit fontScale="85000" lnSpcReduction="20000"/>
          </a:bodyPr>
          <a:lstStyle/>
          <a:p>
            <a:pPr lvl="0"/>
            <a:r>
              <a:rPr lang="en-CA" sz="2900" dirty="0"/>
              <a:t>What options do you have</a:t>
            </a:r>
            <a:r>
              <a:rPr lang="en-CA" sz="2900" dirty="0" smtClean="0"/>
              <a:t>?</a:t>
            </a:r>
          </a:p>
          <a:p>
            <a:pPr marL="0" lvl="0" indent="0">
              <a:buNone/>
            </a:pPr>
            <a:endParaRPr lang="en-MY" sz="2900" dirty="0"/>
          </a:p>
          <a:p>
            <a:pPr lvl="0"/>
            <a:r>
              <a:rPr lang="en-CA" sz="2900" dirty="0"/>
              <a:t>What do you think you need to do next</a:t>
            </a:r>
            <a:r>
              <a:rPr lang="en-CA" sz="2900" dirty="0" smtClean="0"/>
              <a:t>?</a:t>
            </a:r>
          </a:p>
          <a:p>
            <a:pPr marL="0" lvl="0" indent="0">
              <a:buNone/>
            </a:pPr>
            <a:endParaRPr lang="en-MY" sz="2900" dirty="0"/>
          </a:p>
          <a:p>
            <a:pPr lvl="0"/>
            <a:r>
              <a:rPr lang="en-CA" sz="2900" dirty="0"/>
              <a:t>What would you do different from before</a:t>
            </a:r>
            <a:r>
              <a:rPr lang="en-CA" sz="2900" dirty="0" smtClean="0"/>
              <a:t>?</a:t>
            </a:r>
          </a:p>
          <a:p>
            <a:pPr lvl="0"/>
            <a:endParaRPr lang="en-MY" sz="2900" dirty="0"/>
          </a:p>
          <a:p>
            <a:pPr lvl="0"/>
            <a:r>
              <a:rPr lang="en-CA" sz="2900" dirty="0"/>
              <a:t>How could you do it differently?</a:t>
            </a:r>
            <a:endParaRPr lang="en-MY" sz="2900" dirty="0"/>
          </a:p>
          <a:p>
            <a:endParaRPr lang="en-MY" sz="2900" dirty="0"/>
          </a:p>
        </p:txBody>
      </p:sp>
    </p:spTree>
    <p:extLst>
      <p:ext uri="{BB962C8B-B14F-4D97-AF65-F5344CB8AC3E}">
        <p14:creationId xmlns:p14="http://schemas.microsoft.com/office/powerpoint/2010/main" val="1998957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49"/>
            <a:ext cx="8229600" cy="3165873"/>
          </a:xfrm>
        </p:spPr>
        <p:txBody>
          <a:bodyPr>
            <a:normAutofit/>
          </a:bodyPr>
          <a:lstStyle/>
          <a:p>
            <a:pPr marL="0" indent="0" algn="ctr">
              <a:buNone/>
            </a:pPr>
            <a:r>
              <a:rPr lang="en-CA" sz="3000" b="1" u="sng" dirty="0"/>
              <a:t>W</a:t>
            </a:r>
            <a:r>
              <a:rPr lang="en-CA" sz="3000" dirty="0"/>
              <a:t>ill- this is the final component of the GROW model where the will or the way forward for execution is established. </a:t>
            </a:r>
            <a:r>
              <a:rPr lang="en-CA" sz="3000" dirty="0" smtClean="0"/>
              <a:t>The </a:t>
            </a:r>
            <a:r>
              <a:rPr lang="en-CA" sz="3000" dirty="0"/>
              <a:t>purpose of this final phase is </a:t>
            </a:r>
            <a:r>
              <a:rPr lang="en-CA" sz="3000" dirty="0" smtClean="0"/>
              <a:t>to </a:t>
            </a:r>
            <a:r>
              <a:rPr lang="en-CA" sz="3000" dirty="0"/>
              <a:t>transition to a decision as to how you can achieve your goals. </a:t>
            </a:r>
            <a:endParaRPr lang="en-MY" sz="3000" dirty="0"/>
          </a:p>
        </p:txBody>
      </p:sp>
    </p:spTree>
    <p:extLst>
      <p:ext uri="{BB962C8B-B14F-4D97-AF65-F5344CB8AC3E}">
        <p14:creationId xmlns:p14="http://schemas.microsoft.com/office/powerpoint/2010/main" val="30982456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0550"/>
            <a:ext cx="8229600" cy="857250"/>
          </a:xfrm>
        </p:spPr>
        <p:txBody>
          <a:bodyPr/>
          <a:lstStyle/>
          <a:p>
            <a:r>
              <a:rPr lang="en-CA" b="1" dirty="0" smtClean="0"/>
              <a:t>Exploring </a:t>
            </a:r>
            <a:r>
              <a:rPr lang="en-CA" b="1" dirty="0"/>
              <a:t>W</a:t>
            </a:r>
            <a:r>
              <a:rPr lang="en-CA" b="1" dirty="0" smtClean="0"/>
              <a:t>ill</a:t>
            </a:r>
            <a:r>
              <a:rPr lang="en-CA" b="1" dirty="0"/>
              <a:t>:</a:t>
            </a:r>
            <a:endParaRPr lang="en-MY" dirty="0"/>
          </a:p>
        </p:txBody>
      </p:sp>
      <p:sp>
        <p:nvSpPr>
          <p:cNvPr id="3" name="Content Placeholder 2"/>
          <p:cNvSpPr>
            <a:spLocks noGrp="1"/>
          </p:cNvSpPr>
          <p:nvPr>
            <p:ph idx="1"/>
          </p:nvPr>
        </p:nvSpPr>
        <p:spPr>
          <a:xfrm>
            <a:off x="457200" y="1962150"/>
            <a:ext cx="8229600" cy="2632473"/>
          </a:xfrm>
        </p:spPr>
        <p:txBody>
          <a:bodyPr>
            <a:normAutofit/>
          </a:bodyPr>
          <a:lstStyle/>
          <a:p>
            <a:pPr lvl="0"/>
            <a:r>
              <a:rPr lang="en-CA" sz="2800" dirty="0"/>
              <a:t>What resources could help you</a:t>
            </a:r>
            <a:r>
              <a:rPr lang="en-CA" sz="2800" dirty="0" smtClean="0"/>
              <a:t>?</a:t>
            </a:r>
          </a:p>
          <a:p>
            <a:pPr marL="0" lvl="0" indent="0">
              <a:buNone/>
            </a:pPr>
            <a:endParaRPr lang="en-MY" sz="2800" dirty="0"/>
          </a:p>
          <a:p>
            <a:pPr lvl="0"/>
            <a:r>
              <a:rPr lang="en-CA" sz="2800" dirty="0"/>
              <a:t>Do you think there is anything missing</a:t>
            </a:r>
            <a:r>
              <a:rPr lang="en-CA" sz="2800" dirty="0" smtClean="0"/>
              <a:t>?</a:t>
            </a:r>
          </a:p>
          <a:p>
            <a:pPr marL="0" lvl="0" indent="0">
              <a:buNone/>
            </a:pPr>
            <a:endParaRPr lang="en-MY" sz="2800" dirty="0"/>
          </a:p>
          <a:p>
            <a:pPr lvl="0"/>
            <a:r>
              <a:rPr lang="en-CA" sz="2800" dirty="0"/>
              <a:t>When will you start?</a:t>
            </a:r>
            <a:endParaRPr lang="en-MY" sz="2800" dirty="0"/>
          </a:p>
          <a:p>
            <a:endParaRPr lang="en-MY" sz="2800" dirty="0"/>
          </a:p>
        </p:txBody>
      </p:sp>
    </p:spTree>
    <p:extLst>
      <p:ext uri="{BB962C8B-B14F-4D97-AF65-F5344CB8AC3E}">
        <p14:creationId xmlns:p14="http://schemas.microsoft.com/office/powerpoint/2010/main" val="1019483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33550"/>
            <a:ext cx="8229600" cy="2937273"/>
          </a:xfrm>
        </p:spPr>
        <p:txBody>
          <a:bodyPr/>
          <a:lstStyle/>
          <a:p>
            <a:pPr marL="0" indent="0" algn="ctr">
              <a:buNone/>
            </a:pPr>
            <a:r>
              <a:rPr lang="en-CA" b="1" dirty="0">
                <a:solidFill>
                  <a:srgbClr val="FFC000"/>
                </a:solidFill>
              </a:rPr>
              <a:t>P</a:t>
            </a:r>
            <a:r>
              <a:rPr lang="en-CA" b="1" dirty="0" smtClean="0">
                <a:solidFill>
                  <a:srgbClr val="FFC000"/>
                </a:solidFill>
              </a:rPr>
              <a:t>erformance </a:t>
            </a:r>
            <a:r>
              <a:rPr lang="en-CA" b="1" dirty="0">
                <a:solidFill>
                  <a:srgbClr val="FFC000"/>
                </a:solidFill>
              </a:rPr>
              <a:t>C</a:t>
            </a:r>
            <a:r>
              <a:rPr lang="en-CA" b="1" dirty="0" smtClean="0">
                <a:solidFill>
                  <a:srgbClr val="FFC000"/>
                </a:solidFill>
              </a:rPr>
              <a:t>oaching </a:t>
            </a:r>
            <a:r>
              <a:rPr lang="en-CA" dirty="0"/>
              <a:t>is a process where one individual facilitates the development and action planning of </a:t>
            </a:r>
            <a:r>
              <a:rPr lang="en-CA" dirty="0" smtClean="0"/>
              <a:t>another</a:t>
            </a:r>
            <a:endParaRPr lang="en-MY" dirty="0"/>
          </a:p>
        </p:txBody>
      </p:sp>
    </p:spTree>
    <p:extLst>
      <p:ext uri="{BB962C8B-B14F-4D97-AF65-F5344CB8AC3E}">
        <p14:creationId xmlns:p14="http://schemas.microsoft.com/office/powerpoint/2010/main" val="12526319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571499"/>
            <a:ext cx="8229600" cy="857250"/>
          </a:xfrm>
        </p:spPr>
        <p:txBody>
          <a:bodyPr>
            <a:normAutofit fontScale="90000"/>
          </a:bodyPr>
          <a:lstStyle/>
          <a:p>
            <a:r>
              <a:rPr lang="en-CA" b="1" dirty="0"/>
              <a:t>Applying </a:t>
            </a:r>
            <a:r>
              <a:rPr lang="en-CA" b="1" dirty="0" smtClean="0"/>
              <a:t>The </a:t>
            </a:r>
            <a:r>
              <a:rPr lang="en-CA" b="1" dirty="0"/>
              <a:t>GROW </a:t>
            </a:r>
            <a:r>
              <a:rPr lang="en-CA" b="1" dirty="0" smtClean="0"/>
              <a:t>Model </a:t>
            </a:r>
            <a:r>
              <a:rPr lang="en-CA" b="1" dirty="0"/>
              <a:t>T</a:t>
            </a:r>
            <a:r>
              <a:rPr lang="en-CA" b="1" dirty="0" smtClean="0"/>
              <a:t>o </a:t>
            </a:r>
            <a:r>
              <a:rPr lang="en-CA" b="1" dirty="0"/>
              <a:t>B</a:t>
            </a:r>
            <a:r>
              <a:rPr lang="en-CA" b="1" dirty="0" smtClean="0"/>
              <a:t>usinesses</a:t>
            </a:r>
            <a:endParaRPr lang="en-MY" dirty="0"/>
          </a:p>
        </p:txBody>
      </p:sp>
      <p:sp>
        <p:nvSpPr>
          <p:cNvPr id="3" name="Content Placeholder 2"/>
          <p:cNvSpPr>
            <a:spLocks noGrp="1"/>
          </p:cNvSpPr>
          <p:nvPr>
            <p:ph idx="1"/>
          </p:nvPr>
        </p:nvSpPr>
        <p:spPr>
          <a:xfrm>
            <a:off x="457200" y="1691878"/>
            <a:ext cx="8229600" cy="2784872"/>
          </a:xfrm>
        </p:spPr>
        <p:txBody>
          <a:bodyPr>
            <a:noAutofit/>
          </a:bodyPr>
          <a:lstStyle/>
          <a:p>
            <a:pPr marL="0" indent="0">
              <a:buNone/>
            </a:pPr>
            <a:endParaRPr lang="en-MY" sz="2400" dirty="0"/>
          </a:p>
          <a:p>
            <a:r>
              <a:rPr lang="en-CA" sz="2400" dirty="0"/>
              <a:t>In a traditional scenario, the GROW model coach only acts in the capacity of a facilitator assisting the client </a:t>
            </a:r>
            <a:r>
              <a:rPr lang="en-CA" sz="2400" dirty="0" smtClean="0"/>
              <a:t>to choose </a:t>
            </a:r>
            <a:r>
              <a:rPr lang="en-CA" sz="2400" dirty="0"/>
              <a:t>the best alternatives without offering any advice or a </a:t>
            </a:r>
            <a:r>
              <a:rPr lang="en-CA" sz="2400" dirty="0" smtClean="0"/>
              <a:t>direction</a:t>
            </a:r>
          </a:p>
          <a:p>
            <a:pPr marL="0" indent="0">
              <a:buNone/>
            </a:pPr>
            <a:endParaRPr lang="en-MY" sz="2400" dirty="0"/>
          </a:p>
          <a:p>
            <a:r>
              <a:rPr lang="en-CA" sz="2400" dirty="0"/>
              <a:t>When the same is applied to a business leader a few things may </a:t>
            </a:r>
            <a:r>
              <a:rPr lang="en-CA" sz="2400" dirty="0" smtClean="0"/>
              <a:t>change</a:t>
            </a:r>
            <a:endParaRPr lang="en-MY" sz="2400" dirty="0"/>
          </a:p>
        </p:txBody>
      </p:sp>
    </p:spTree>
    <p:extLst>
      <p:ext uri="{BB962C8B-B14F-4D97-AF65-F5344CB8AC3E}">
        <p14:creationId xmlns:p14="http://schemas.microsoft.com/office/powerpoint/2010/main" val="947548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76350"/>
            <a:ext cx="3581400" cy="3394472"/>
          </a:xfrm>
        </p:spPr>
        <p:txBody>
          <a:bodyPr>
            <a:normAutofit/>
          </a:bodyPr>
          <a:lstStyle/>
          <a:p>
            <a:pPr marL="0" indent="0" algn="ctr">
              <a:buNone/>
            </a:pPr>
            <a:r>
              <a:rPr lang="en-CA" sz="2800" dirty="0"/>
              <a:t>You have been at your job for the past year and would like to be promoted to team leader within the next two years. </a:t>
            </a:r>
            <a:endParaRPr lang="en-MY" sz="2800" dirty="0"/>
          </a:p>
        </p:txBody>
      </p:sp>
      <p:pic>
        <p:nvPicPr>
          <p:cNvPr id="4098" name="Picture 2" descr="Image result for TEAM LEAD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1047750"/>
            <a:ext cx="3105150" cy="310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3588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Autofit/>
          </a:bodyPr>
          <a:lstStyle/>
          <a:p>
            <a:r>
              <a:rPr lang="en-CA" sz="2400" dirty="0"/>
              <a:t>Specific- you want to be a team leader, moving ahead with your career</a:t>
            </a:r>
            <a:endParaRPr lang="en-MY" sz="2400" dirty="0"/>
          </a:p>
          <a:p>
            <a:r>
              <a:rPr lang="en-CA" sz="2400" dirty="0"/>
              <a:t>Measurable- from entry level to team manager</a:t>
            </a:r>
            <a:endParaRPr lang="en-MY" sz="2400" dirty="0"/>
          </a:p>
          <a:p>
            <a:r>
              <a:rPr lang="en-CA" sz="2400" dirty="0"/>
              <a:t>Attainable-because you already have some experience in the field  </a:t>
            </a:r>
            <a:endParaRPr lang="en-MY" sz="2400" dirty="0"/>
          </a:p>
          <a:p>
            <a:r>
              <a:rPr lang="en-CA" sz="2400" dirty="0"/>
              <a:t>Relevant- to your career </a:t>
            </a:r>
            <a:endParaRPr lang="en-MY" sz="2400" dirty="0"/>
          </a:p>
          <a:p>
            <a:r>
              <a:rPr lang="en-CA" sz="2400" dirty="0"/>
              <a:t>Time bound- you’re giving yourself a time frame to work within</a:t>
            </a:r>
            <a:endParaRPr lang="en-MY" sz="2400" dirty="0"/>
          </a:p>
          <a:p>
            <a:endParaRPr lang="en-MY" sz="2400" dirty="0"/>
          </a:p>
        </p:txBody>
      </p:sp>
    </p:spTree>
    <p:extLst>
      <p:ext uri="{BB962C8B-B14F-4D97-AF65-F5344CB8AC3E}">
        <p14:creationId xmlns:p14="http://schemas.microsoft.com/office/powerpoint/2010/main" val="36877304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8077"/>
            <a:ext cx="8229600" cy="2861073"/>
          </a:xfrm>
        </p:spPr>
        <p:txBody>
          <a:bodyPr/>
          <a:lstStyle/>
          <a:p>
            <a:pPr marL="0" indent="0" algn="ctr">
              <a:buNone/>
            </a:pPr>
            <a:r>
              <a:rPr lang="en-CA" dirty="0"/>
              <a:t>Based on this </a:t>
            </a:r>
            <a:r>
              <a:rPr lang="en-CA" b="1" dirty="0">
                <a:solidFill>
                  <a:srgbClr val="FFC000"/>
                </a:solidFill>
              </a:rPr>
              <a:t>SMART</a:t>
            </a:r>
            <a:r>
              <a:rPr lang="en-CA" dirty="0"/>
              <a:t> goal, you and your coach can brainstorm the additional skills you need to be successful in achieving your </a:t>
            </a:r>
            <a:r>
              <a:rPr lang="en-CA" dirty="0" smtClean="0"/>
              <a:t>goal</a:t>
            </a:r>
            <a:endParaRPr lang="en-MY" dirty="0"/>
          </a:p>
        </p:txBody>
      </p:sp>
    </p:spTree>
    <p:extLst>
      <p:ext uri="{BB962C8B-B14F-4D97-AF65-F5344CB8AC3E}">
        <p14:creationId xmlns:p14="http://schemas.microsoft.com/office/powerpoint/2010/main" val="36863047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CA" sz="2300" dirty="0"/>
              <a:t>You may need more experience of managing other people, dealing with overseas customers while also performing well in your current </a:t>
            </a:r>
            <a:r>
              <a:rPr lang="en-CA" sz="2300" dirty="0" smtClean="0"/>
              <a:t>position</a:t>
            </a:r>
          </a:p>
          <a:p>
            <a:pPr marL="0" indent="0">
              <a:buNone/>
            </a:pPr>
            <a:endParaRPr lang="en-MY" sz="2300" dirty="0"/>
          </a:p>
          <a:p>
            <a:r>
              <a:rPr lang="en-CA" sz="2300" dirty="0"/>
              <a:t>You work with your coach to review available options such as lead a small team so you can get the experience you </a:t>
            </a:r>
            <a:r>
              <a:rPr lang="en-CA" sz="2300" dirty="0" smtClean="0"/>
              <a:t>need</a:t>
            </a:r>
          </a:p>
          <a:p>
            <a:endParaRPr lang="en-CA" sz="2300" dirty="0"/>
          </a:p>
          <a:p>
            <a:r>
              <a:rPr lang="en-CA" sz="2300" dirty="0" smtClean="0"/>
              <a:t>Perhaps </a:t>
            </a:r>
            <a:r>
              <a:rPr lang="en-CA" sz="2300" dirty="0"/>
              <a:t>you could spend some time in the overseas </a:t>
            </a:r>
            <a:r>
              <a:rPr lang="en-CA" sz="2300" dirty="0" smtClean="0"/>
              <a:t>team</a:t>
            </a:r>
            <a:endParaRPr lang="en-MY" sz="2300" dirty="0"/>
          </a:p>
        </p:txBody>
      </p:sp>
    </p:spTree>
    <p:extLst>
      <p:ext uri="{BB962C8B-B14F-4D97-AF65-F5344CB8AC3E}">
        <p14:creationId xmlns:p14="http://schemas.microsoft.com/office/powerpoint/2010/main" val="6356610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09749"/>
            <a:ext cx="8229600" cy="2784873"/>
          </a:xfrm>
        </p:spPr>
        <p:txBody>
          <a:bodyPr/>
          <a:lstStyle/>
          <a:p>
            <a:pPr marL="0" indent="0" algn="ctr">
              <a:buNone/>
            </a:pPr>
            <a:r>
              <a:rPr lang="en-CA" dirty="0"/>
              <a:t>You have now set the wheels in motion towards achieving your goal- otherwise also referred to as </a:t>
            </a:r>
            <a:r>
              <a:rPr lang="en-CA" dirty="0" smtClean="0"/>
              <a:t>strategy-to-execution</a:t>
            </a:r>
            <a:endParaRPr lang="en-MY" dirty="0"/>
          </a:p>
          <a:p>
            <a:pPr marL="0" indent="0" algn="ctr">
              <a:buNone/>
            </a:pPr>
            <a:r>
              <a:rPr lang="en-CA" dirty="0"/>
              <a:t/>
            </a:r>
            <a:br>
              <a:rPr lang="en-CA" dirty="0"/>
            </a:br>
            <a:r>
              <a:rPr lang="en-CA" dirty="0"/>
              <a:t> </a:t>
            </a:r>
            <a:endParaRPr lang="en-MY" dirty="0"/>
          </a:p>
        </p:txBody>
      </p:sp>
    </p:spTree>
    <p:extLst>
      <p:ext uri="{BB962C8B-B14F-4D97-AF65-F5344CB8AC3E}">
        <p14:creationId xmlns:p14="http://schemas.microsoft.com/office/powerpoint/2010/main" val="26056027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CA" dirty="0"/>
              <a:t>This can be done in a personal, organizational, professional or entrepreneurial </a:t>
            </a:r>
            <a:r>
              <a:rPr lang="en-CA" dirty="0" smtClean="0"/>
              <a:t>context</a:t>
            </a:r>
            <a:endParaRPr lang="en-CA" dirty="0"/>
          </a:p>
          <a:p>
            <a:endParaRPr lang="en-CA" dirty="0" smtClean="0"/>
          </a:p>
          <a:p>
            <a:r>
              <a:rPr lang="en-CA" dirty="0" smtClean="0"/>
              <a:t>If </a:t>
            </a:r>
            <a:r>
              <a:rPr lang="en-CA" dirty="0"/>
              <a:t>you feel stressed or worried about your job </a:t>
            </a:r>
            <a:r>
              <a:rPr lang="en-CA" dirty="0" smtClean="0"/>
              <a:t>security, </a:t>
            </a:r>
            <a:r>
              <a:rPr lang="en-CA" dirty="0"/>
              <a:t>the coaching can help you cope with career changes, identify strengths and transferable skills, set realistic goals and develop a strategy to achieve the career you </a:t>
            </a:r>
            <a:r>
              <a:rPr lang="en-CA" dirty="0" smtClean="0"/>
              <a:t>want</a:t>
            </a:r>
          </a:p>
          <a:p>
            <a:endParaRPr lang="en-CA" dirty="0"/>
          </a:p>
          <a:p>
            <a:r>
              <a:rPr lang="en-CA" dirty="0" smtClean="0"/>
              <a:t>So </a:t>
            </a:r>
            <a:r>
              <a:rPr lang="en-CA" dirty="0"/>
              <a:t>if your goal is to learn new skills, change your role and give your career a boost, career coaching could help you get all </a:t>
            </a:r>
            <a:r>
              <a:rPr lang="en-CA" dirty="0" smtClean="0"/>
              <a:t>that</a:t>
            </a:r>
            <a:endParaRPr lang="en-MY" dirty="0"/>
          </a:p>
          <a:p>
            <a:endParaRPr lang="en-MY" dirty="0"/>
          </a:p>
        </p:txBody>
      </p:sp>
    </p:spTree>
    <p:extLst>
      <p:ext uri="{BB962C8B-B14F-4D97-AF65-F5344CB8AC3E}">
        <p14:creationId xmlns:p14="http://schemas.microsoft.com/office/powerpoint/2010/main" val="42733390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50"/>
            <a:ext cx="8229600" cy="2937272"/>
          </a:xfrm>
        </p:spPr>
        <p:txBody>
          <a:bodyPr>
            <a:normAutofit lnSpcReduction="10000"/>
          </a:bodyPr>
          <a:lstStyle/>
          <a:p>
            <a:pPr marL="0" indent="0" algn="ctr">
              <a:buNone/>
            </a:pPr>
            <a:r>
              <a:rPr lang="en-CA" dirty="0"/>
              <a:t>Likewise, if you feel like you need to manage emotions better to have a positive effect on your personal and organizational performance, you can look to emotion coaching </a:t>
            </a:r>
            <a:endParaRPr lang="en-CA" dirty="0" smtClean="0"/>
          </a:p>
          <a:p>
            <a:pPr marL="0" indent="0" algn="ctr">
              <a:buNone/>
            </a:pPr>
            <a:endParaRPr lang="en-CA" dirty="0"/>
          </a:p>
          <a:p>
            <a:pPr marL="0" indent="0" algn="ctr">
              <a:buNone/>
            </a:pPr>
            <a:r>
              <a:rPr lang="en-CA" dirty="0" smtClean="0"/>
              <a:t> </a:t>
            </a:r>
            <a:endParaRPr lang="en-MY" dirty="0"/>
          </a:p>
        </p:txBody>
      </p:sp>
    </p:spTree>
    <p:extLst>
      <p:ext uri="{BB962C8B-B14F-4D97-AF65-F5344CB8AC3E}">
        <p14:creationId xmlns:p14="http://schemas.microsoft.com/office/powerpoint/2010/main" val="1735451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00151"/>
            <a:ext cx="3276600" cy="3394472"/>
          </a:xfrm>
        </p:spPr>
        <p:txBody>
          <a:bodyPr>
            <a:normAutofit fontScale="85000" lnSpcReduction="20000"/>
          </a:bodyPr>
          <a:lstStyle/>
          <a:p>
            <a:pPr marL="0" indent="0" algn="ctr">
              <a:buNone/>
            </a:pPr>
            <a:r>
              <a:rPr lang="en-CA" dirty="0" smtClean="0"/>
              <a:t>In a </a:t>
            </a:r>
            <a:r>
              <a:rPr lang="en-CA" dirty="0"/>
              <a:t>business context, performance coaching can improve a company’s sales performance, enhance strategic thinking skills, and take the business to the next </a:t>
            </a:r>
            <a:r>
              <a:rPr lang="en-CA" dirty="0" smtClean="0"/>
              <a:t>level</a:t>
            </a:r>
            <a:endParaRPr lang="en-MY" dirty="0"/>
          </a:p>
        </p:txBody>
      </p:sp>
      <p:pic>
        <p:nvPicPr>
          <p:cNvPr id="3074" name="Picture 2" descr="Image result for sales perform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50950"/>
            <a:ext cx="4495800" cy="299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21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6078"/>
            <a:ext cx="8229600" cy="3394472"/>
          </a:xfrm>
        </p:spPr>
        <p:txBody>
          <a:bodyPr>
            <a:normAutofit/>
          </a:bodyPr>
          <a:lstStyle/>
          <a:p>
            <a:r>
              <a:rPr lang="en-CA" sz="2400" dirty="0"/>
              <a:t>P</a:t>
            </a:r>
            <a:r>
              <a:rPr lang="en-CA" sz="2400" dirty="0" smtClean="0"/>
              <a:t>erformance </a:t>
            </a:r>
            <a:r>
              <a:rPr lang="en-CA" sz="2400" dirty="0"/>
              <a:t>coaching is one of the many execution efforts to gauge individuals and companies towards achieving </a:t>
            </a:r>
            <a:r>
              <a:rPr lang="en-CA" sz="2400" dirty="0" smtClean="0"/>
              <a:t>goals</a:t>
            </a:r>
          </a:p>
          <a:p>
            <a:endParaRPr lang="en-CA" sz="2400" dirty="0"/>
          </a:p>
          <a:p>
            <a:r>
              <a:rPr lang="en-CA" sz="2400" dirty="0" smtClean="0"/>
              <a:t>Such </a:t>
            </a:r>
            <a:r>
              <a:rPr lang="en-CA" sz="2400" dirty="0"/>
              <a:t>coaching creates engagement to get things </a:t>
            </a:r>
            <a:r>
              <a:rPr lang="en-CA" sz="2400" dirty="0" smtClean="0"/>
              <a:t>done</a:t>
            </a:r>
            <a:endParaRPr lang="en-CA" sz="2400" dirty="0"/>
          </a:p>
          <a:p>
            <a:pPr marL="0" indent="0">
              <a:buNone/>
            </a:pPr>
            <a:endParaRPr lang="en-MY" sz="2400" dirty="0"/>
          </a:p>
          <a:p>
            <a:r>
              <a:rPr lang="en-CA" sz="2400" dirty="0"/>
              <a:t>Business corporations and team leaders of all sorts need to become good performance coaches to put their strategies into its execution </a:t>
            </a:r>
            <a:r>
              <a:rPr lang="en-CA" sz="2400" dirty="0" smtClean="0"/>
              <a:t>phase</a:t>
            </a:r>
            <a:endParaRPr lang="en-MY" sz="2400" dirty="0"/>
          </a:p>
          <a:p>
            <a:endParaRPr lang="en-MY" sz="2400" dirty="0"/>
          </a:p>
        </p:txBody>
      </p:sp>
    </p:spTree>
    <p:extLst>
      <p:ext uri="{BB962C8B-B14F-4D97-AF65-F5344CB8AC3E}">
        <p14:creationId xmlns:p14="http://schemas.microsoft.com/office/powerpoint/2010/main" val="22000766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33550"/>
            <a:ext cx="8229600" cy="2937273"/>
          </a:xfrm>
        </p:spPr>
        <p:txBody>
          <a:bodyPr/>
          <a:lstStyle/>
          <a:p>
            <a:pPr marL="0" indent="0" algn="ctr">
              <a:buNone/>
            </a:pPr>
            <a:r>
              <a:rPr lang="en-CA" dirty="0"/>
              <a:t>While there are many performance coaching methods out there, the most popular one seems to be something called the G.R.O.W. </a:t>
            </a:r>
            <a:r>
              <a:rPr lang="en-CA" dirty="0" smtClean="0"/>
              <a:t>method</a:t>
            </a:r>
            <a:endParaRPr lang="en-MY" dirty="0"/>
          </a:p>
        </p:txBody>
      </p:sp>
    </p:spTree>
    <p:extLst>
      <p:ext uri="{BB962C8B-B14F-4D97-AF65-F5344CB8AC3E}">
        <p14:creationId xmlns:p14="http://schemas.microsoft.com/office/powerpoint/2010/main" val="2771288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7750"/>
            <a:ext cx="8229600" cy="3394472"/>
          </a:xfrm>
        </p:spPr>
        <p:txBody>
          <a:bodyPr>
            <a:normAutofit/>
          </a:bodyPr>
          <a:lstStyle/>
          <a:p>
            <a:r>
              <a:rPr lang="en-CA" sz="2400" dirty="0"/>
              <a:t>Managers use this model to help their employees improve work performance, enhance problem solving skills, become better decision makers, acquire new skills and achieve their career </a:t>
            </a:r>
            <a:r>
              <a:rPr lang="en-CA" sz="2400" dirty="0" smtClean="0"/>
              <a:t>goals</a:t>
            </a:r>
          </a:p>
          <a:p>
            <a:pPr marL="0" indent="0">
              <a:buNone/>
            </a:pPr>
            <a:endParaRPr lang="en-MY" sz="2400" dirty="0"/>
          </a:p>
          <a:p>
            <a:r>
              <a:rPr lang="en-CA" sz="2400" dirty="0"/>
              <a:t>Once again an acronym like S.M.A.R.T, G.R.O.W also helps create the right context to help individuals transform their potential into peak </a:t>
            </a:r>
            <a:r>
              <a:rPr lang="en-CA" sz="2400" dirty="0" smtClean="0"/>
              <a:t>performance</a:t>
            </a:r>
            <a:endParaRPr lang="en-MY" sz="2400" dirty="0"/>
          </a:p>
          <a:p>
            <a:endParaRPr lang="en-MY" sz="2400" dirty="0"/>
          </a:p>
        </p:txBody>
      </p:sp>
    </p:spTree>
    <p:extLst>
      <p:ext uri="{BB962C8B-B14F-4D97-AF65-F5344CB8AC3E}">
        <p14:creationId xmlns:p14="http://schemas.microsoft.com/office/powerpoint/2010/main" val="1496823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3900"/>
            <a:ext cx="8229600" cy="857250"/>
          </a:xfrm>
        </p:spPr>
        <p:txBody>
          <a:bodyPr>
            <a:normAutofit fontScale="90000"/>
          </a:bodyPr>
          <a:lstStyle/>
          <a:p>
            <a:r>
              <a:rPr lang="en-CA" b="1" dirty="0"/>
              <a:t>What </a:t>
            </a:r>
            <a:r>
              <a:rPr lang="en-CA" b="1" dirty="0" smtClean="0"/>
              <a:t>Is </a:t>
            </a:r>
            <a:r>
              <a:rPr lang="en-CA" b="1" dirty="0"/>
              <a:t>T</a:t>
            </a:r>
            <a:r>
              <a:rPr lang="en-CA" b="1" dirty="0" smtClean="0"/>
              <a:t>he </a:t>
            </a:r>
            <a:r>
              <a:rPr lang="en-CA" b="1" dirty="0"/>
              <a:t>GROW </a:t>
            </a:r>
            <a:r>
              <a:rPr lang="en-CA" b="1" dirty="0" smtClean="0"/>
              <a:t>Coaching </a:t>
            </a:r>
            <a:r>
              <a:rPr lang="en-CA" b="1" dirty="0"/>
              <a:t>M</a:t>
            </a:r>
            <a:r>
              <a:rPr lang="en-CA" b="1" dirty="0" smtClean="0"/>
              <a:t>odel</a:t>
            </a:r>
            <a:r>
              <a:rPr lang="en-CA" b="1" dirty="0"/>
              <a:t>?</a:t>
            </a:r>
            <a:endParaRPr lang="en-MY" dirty="0"/>
          </a:p>
        </p:txBody>
      </p:sp>
      <p:sp>
        <p:nvSpPr>
          <p:cNvPr id="3" name="Content Placeholder 2"/>
          <p:cNvSpPr>
            <a:spLocks noGrp="1"/>
          </p:cNvSpPr>
          <p:nvPr>
            <p:ph idx="1"/>
          </p:nvPr>
        </p:nvSpPr>
        <p:spPr>
          <a:xfrm>
            <a:off x="457200" y="1657349"/>
            <a:ext cx="8229600" cy="2937273"/>
          </a:xfrm>
        </p:spPr>
        <p:txBody>
          <a:bodyPr>
            <a:noAutofit/>
          </a:bodyPr>
          <a:lstStyle/>
          <a:p>
            <a:pPr marL="0" indent="0">
              <a:buNone/>
            </a:pPr>
            <a:endParaRPr lang="en-MY" sz="2400" dirty="0"/>
          </a:p>
          <a:p>
            <a:r>
              <a:rPr lang="en-CA" sz="2400" dirty="0"/>
              <a:t>The GROW model offers the coach a simple yet effective framework for goal setting and problem </a:t>
            </a:r>
            <a:r>
              <a:rPr lang="en-CA" sz="2400" dirty="0" smtClean="0"/>
              <a:t>solving</a:t>
            </a:r>
            <a:endParaRPr lang="en-CA" sz="2400" dirty="0"/>
          </a:p>
          <a:p>
            <a:pPr marL="0" indent="0">
              <a:buNone/>
            </a:pPr>
            <a:endParaRPr lang="en-MY" sz="2400" dirty="0"/>
          </a:p>
          <a:p>
            <a:r>
              <a:rPr lang="en-CA" sz="2400" dirty="0"/>
              <a:t>The grow model works with a collaboration between a coach and a </a:t>
            </a:r>
            <a:r>
              <a:rPr lang="en-CA" sz="2400" dirty="0" err="1"/>
              <a:t>coachee</a:t>
            </a:r>
            <a:r>
              <a:rPr lang="en-CA" sz="2400" dirty="0"/>
              <a:t> to work towards achieving </a:t>
            </a:r>
            <a:r>
              <a:rPr lang="en-CA" sz="2400" dirty="0" smtClean="0"/>
              <a:t>goals</a:t>
            </a:r>
            <a:endParaRPr lang="en-MY" sz="2400" dirty="0"/>
          </a:p>
        </p:txBody>
      </p:sp>
    </p:spTree>
    <p:extLst>
      <p:ext uri="{BB962C8B-B14F-4D97-AF65-F5344CB8AC3E}">
        <p14:creationId xmlns:p14="http://schemas.microsoft.com/office/powerpoint/2010/main" val="973090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1798</TotalTime>
  <Words>960</Words>
  <Application>Microsoft Office PowerPoint</Application>
  <PresentationFormat>On-screen Show (16:9)</PresentationFormat>
  <Paragraphs>84</Paragraphs>
  <Slides>25</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The GROW Coaching Model?</vt:lpstr>
      <vt:lpstr>How Does GROW Work Towards Achieving Goals? </vt:lpstr>
      <vt:lpstr>PowerPoint Presentation</vt:lpstr>
      <vt:lpstr>Identifying The Goal: </vt:lpstr>
      <vt:lpstr>PowerPoint Presentation</vt:lpstr>
      <vt:lpstr>PowerPoint Presentation</vt:lpstr>
      <vt:lpstr>Identifying Reality</vt:lpstr>
      <vt:lpstr>PowerPoint Presentation</vt:lpstr>
      <vt:lpstr>Exploring Options:</vt:lpstr>
      <vt:lpstr>PowerPoint Presentation</vt:lpstr>
      <vt:lpstr>Exploring Will:</vt:lpstr>
      <vt:lpstr>Applying The GROW Model To Businesses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143</cp:revision>
  <dcterms:created xsi:type="dcterms:W3CDTF">2016-12-30T12:43:39Z</dcterms:created>
  <dcterms:modified xsi:type="dcterms:W3CDTF">2018-03-13T09:50:36Z</dcterms:modified>
</cp:coreProperties>
</file>