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7" r:id="rId2"/>
    <p:sldId id="258" r:id="rId3"/>
    <p:sldId id="259" r:id="rId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168" y="42"/>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3/13/2018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3/13/2018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3/13/2018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3/13/2018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3/13/2018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D8241E9-601D-4A27-BF72-C7763949FF5A}" type="datetimeFigureOut">
              <a:rPr lang="en-US" smtClean="0"/>
              <a:pPr/>
              <a:t>3/13/2018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D8241E9-601D-4A27-BF72-C7763949FF5A}" type="datetimeFigureOut">
              <a:rPr lang="en-US" smtClean="0"/>
              <a:pPr/>
              <a:t>3/13/2018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D8241E9-601D-4A27-BF72-C7763949FF5A}" type="datetimeFigureOut">
              <a:rPr lang="en-US" smtClean="0"/>
              <a:pPr/>
              <a:t>3/13/2018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3/13/2018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3/13/2018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3/13/2018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D8241E9-601D-4A27-BF72-C7763949FF5A}" type="datetimeFigureOut">
              <a:rPr lang="en-US" smtClean="0"/>
              <a:pPr/>
              <a:t>3/13/2018</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586AFA4-EB3C-4B7D-993E-220BD55D95C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25146"/>
          <a:stretch/>
        </p:blipFill>
        <p:spPr>
          <a:xfrm>
            <a:off x="-12590" y="-95249"/>
            <a:ext cx="9156590" cy="5257800"/>
          </a:xfrm>
          <a:prstGeom prst="rect">
            <a:avLst/>
          </a:prstGeom>
        </p:spPr>
      </p:pic>
      <p:sp>
        <p:nvSpPr>
          <p:cNvPr id="5" name="Rectangle 4"/>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8" name="TextBox 7"/>
          <p:cNvSpPr txBox="1"/>
          <p:nvPr/>
        </p:nvSpPr>
        <p:spPr>
          <a:xfrm>
            <a:off x="5486400" y="3184951"/>
            <a:ext cx="3276600" cy="830997"/>
          </a:xfrm>
          <a:prstGeom prst="rect">
            <a:avLst/>
          </a:prstGeom>
          <a:noFill/>
        </p:spPr>
        <p:txBody>
          <a:bodyPr wrap="square" rtlCol="0">
            <a:spAutoFit/>
          </a:bodyPr>
          <a:lstStyle/>
          <a:p>
            <a:pPr algn="ctr"/>
            <a:r>
              <a:rPr lang="en-US" sz="4800" b="1" dirty="0" smtClean="0"/>
              <a:t>Conclusion</a:t>
            </a:r>
            <a:endParaRPr lang="en-US" sz="4800" b="1" dirty="0"/>
          </a:p>
        </p:txBody>
      </p:sp>
      <p:sp>
        <p:nvSpPr>
          <p:cNvPr id="9" name="Rectangle 8"/>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04950"/>
            <a:ext cx="8229600" cy="3013473"/>
          </a:xfrm>
        </p:spPr>
        <p:txBody>
          <a:bodyPr>
            <a:normAutofit/>
          </a:bodyPr>
          <a:lstStyle/>
          <a:p>
            <a:pPr marL="0" indent="0" algn="ctr">
              <a:buNone/>
            </a:pPr>
            <a:r>
              <a:rPr lang="en-CA" dirty="0"/>
              <a:t>Now that you have come full circle by learning all there is to know about goal setting, achieving your goals and handling any hurdles that come along the way, we hope that you can put this information to the </a:t>
            </a:r>
            <a:r>
              <a:rPr lang="en-CA" dirty="0" smtClean="0"/>
              <a:t>test</a:t>
            </a:r>
            <a:endParaRPr lang="en-MY" dirty="0"/>
          </a:p>
          <a:p>
            <a:endParaRPr lang="en-MY" dirty="0"/>
          </a:p>
        </p:txBody>
      </p:sp>
    </p:spTree>
    <p:extLst>
      <p:ext uri="{BB962C8B-B14F-4D97-AF65-F5344CB8AC3E}">
        <p14:creationId xmlns:p14="http://schemas.microsoft.com/office/powerpoint/2010/main" val="1749024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53000" y="1200150"/>
            <a:ext cx="3733800" cy="3394472"/>
          </a:xfrm>
        </p:spPr>
        <p:txBody>
          <a:bodyPr/>
          <a:lstStyle/>
          <a:p>
            <a:pPr marL="0" indent="0" algn="ctr">
              <a:buNone/>
            </a:pPr>
            <a:r>
              <a:rPr lang="en-CA" b="1" dirty="0">
                <a:solidFill>
                  <a:srgbClr val="FFC000"/>
                </a:solidFill>
              </a:rPr>
              <a:t>G</a:t>
            </a:r>
            <a:r>
              <a:rPr lang="en-CA" b="1" dirty="0" smtClean="0">
                <a:solidFill>
                  <a:srgbClr val="FFC000"/>
                </a:solidFill>
              </a:rPr>
              <a:t>oals </a:t>
            </a:r>
            <a:r>
              <a:rPr lang="en-CA" dirty="0"/>
              <a:t>are a way to measure your personal or professional success, giving you </a:t>
            </a:r>
            <a:r>
              <a:rPr lang="en-CA" i="1" dirty="0"/>
              <a:t>direction</a:t>
            </a:r>
            <a:r>
              <a:rPr lang="en-CA" dirty="0"/>
              <a:t> and </a:t>
            </a:r>
            <a:r>
              <a:rPr lang="en-CA" dirty="0" smtClean="0"/>
              <a:t>focus</a:t>
            </a:r>
            <a:endParaRPr lang="en-MY" dirty="0"/>
          </a:p>
        </p:txBody>
      </p:sp>
      <p:pic>
        <p:nvPicPr>
          <p:cNvPr id="4098" name="Picture 2" descr="Image result for professional succ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09850"/>
            <a:ext cx="4267200" cy="2552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04904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1352</TotalTime>
  <Words>60</Words>
  <Application>Microsoft Office PowerPoint</Application>
  <PresentationFormat>On-screen Show (16:9)</PresentationFormat>
  <Paragraphs>3</Paragraphs>
  <Slides>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Calibri</vt:lpstr>
      <vt:lpstr>Office Theme</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Samsung</dc:creator>
  <cp:lastModifiedBy>Cally</cp:lastModifiedBy>
  <cp:revision>113</cp:revision>
  <dcterms:created xsi:type="dcterms:W3CDTF">2016-12-30T12:43:39Z</dcterms:created>
  <dcterms:modified xsi:type="dcterms:W3CDTF">2018-03-13T10:58:04Z</dcterms:modified>
</cp:coreProperties>
</file>