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62" r:id="rId3"/>
    <p:sldId id="258" r:id="rId4"/>
    <p:sldId id="265" r:id="rId5"/>
    <p:sldId id="270" r:id="rId6"/>
    <p:sldId id="272" r:id="rId7"/>
    <p:sldId id="273" r:id="rId8"/>
    <p:sldId id="275" r:id="rId9"/>
    <p:sldId id="281" r:id="rId10"/>
    <p:sldId id="282" r:id="rId11"/>
    <p:sldId id="283" r:id="rId12"/>
    <p:sldId id="284" r:id="rId13"/>
    <p:sldId id="285" r:id="rId14"/>
    <p:sldId id="287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647950"/>
            <a:ext cx="32766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/>
              <a:t>Overcoming the Fear of Failure</a:t>
            </a:r>
            <a:endParaRPr lang="en-MY" sz="4000" b="1" dirty="0"/>
          </a:p>
          <a:p>
            <a:pPr algn="ctr"/>
            <a:endParaRPr lang="en-MY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438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dirty="0"/>
              <a:t>Some ways that you can reduce the fear of failing can include the following:</a:t>
            </a:r>
            <a:endParaRPr lang="en-MY" sz="3600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9372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857250"/>
          </a:xfrm>
        </p:spPr>
        <p:txBody>
          <a:bodyPr/>
          <a:lstStyle/>
          <a:p>
            <a:r>
              <a:rPr lang="en-CA" b="1" dirty="0"/>
              <a:t>Analyze </a:t>
            </a:r>
            <a:r>
              <a:rPr lang="en-CA" b="1" dirty="0" smtClean="0"/>
              <a:t>All </a:t>
            </a:r>
            <a:r>
              <a:rPr lang="en-CA" b="1" dirty="0"/>
              <a:t>P</a:t>
            </a:r>
            <a:r>
              <a:rPr lang="en-CA" b="1" dirty="0" smtClean="0"/>
              <a:t>otential </a:t>
            </a:r>
            <a:r>
              <a:rPr lang="en-CA" b="1" dirty="0"/>
              <a:t>O</a:t>
            </a:r>
            <a:r>
              <a:rPr lang="en-CA" b="1" dirty="0" smtClean="0"/>
              <a:t>utcomes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50"/>
            <a:ext cx="8229600" cy="293727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MY" sz="2400" dirty="0"/>
          </a:p>
          <a:p>
            <a:r>
              <a:rPr lang="en-CA" sz="2400" dirty="0"/>
              <a:t>It is always better to have a contingency plan that can take you </a:t>
            </a:r>
            <a:r>
              <a:rPr lang="en-CA" sz="2400" dirty="0" smtClean="0"/>
              <a:t>through</a:t>
            </a:r>
          </a:p>
          <a:p>
            <a:endParaRPr lang="en-CA" sz="2400" dirty="0"/>
          </a:p>
          <a:p>
            <a:r>
              <a:rPr lang="en-CA" sz="2400" dirty="0" smtClean="0"/>
              <a:t>That </a:t>
            </a:r>
            <a:r>
              <a:rPr lang="en-CA" sz="2400" dirty="0"/>
              <a:t>may mean changing your strategy slightly but at least this way you have something to fall back on and keep moving </a:t>
            </a:r>
            <a:r>
              <a:rPr lang="en-CA" sz="2400" dirty="0" smtClean="0"/>
              <a:t>forward</a:t>
            </a:r>
            <a:endParaRPr lang="en-MY" sz="24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99392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784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000" dirty="0"/>
              <a:t>Sometimes dividing your goals into smaller milestones can </a:t>
            </a:r>
            <a:r>
              <a:rPr lang="en-CA" sz="4000" dirty="0" smtClean="0"/>
              <a:t>help</a:t>
            </a:r>
            <a:endParaRPr lang="en-MY" sz="4000" dirty="0"/>
          </a:p>
        </p:txBody>
      </p:sp>
    </p:spTree>
    <p:extLst>
      <p:ext uri="{BB962C8B-B14F-4D97-AF65-F5344CB8AC3E}">
        <p14:creationId xmlns:p14="http://schemas.microsoft.com/office/powerpoint/2010/main" val="1964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550"/>
            <a:ext cx="8229600" cy="3013473"/>
          </a:xfrm>
        </p:spPr>
        <p:txBody>
          <a:bodyPr>
            <a:normAutofit/>
          </a:bodyPr>
          <a:lstStyle/>
          <a:p>
            <a:r>
              <a:rPr lang="en-CA" sz="2500" dirty="0"/>
              <a:t>Taking one small step at a time will help build your confidence keeping you moving forward and prevent you from getting </a:t>
            </a:r>
            <a:r>
              <a:rPr lang="en-CA" sz="2500" dirty="0" smtClean="0"/>
              <a:t>overwhelmed</a:t>
            </a:r>
            <a:endParaRPr lang="en-CA" sz="2500" dirty="0"/>
          </a:p>
          <a:p>
            <a:pPr marL="0" indent="0">
              <a:buNone/>
            </a:pPr>
            <a:endParaRPr lang="en-MY" sz="2500" dirty="0"/>
          </a:p>
          <a:p>
            <a:r>
              <a:rPr lang="en-CA" sz="2500" dirty="0"/>
              <a:t>It is important to realize that failure is about outcomes and results and not a personality </a:t>
            </a:r>
            <a:r>
              <a:rPr lang="en-CA" sz="2500" dirty="0" smtClean="0"/>
              <a:t>trait</a:t>
            </a:r>
            <a:endParaRPr lang="en-MY" sz="2500" dirty="0"/>
          </a:p>
          <a:p>
            <a:pPr marL="0" indent="0" algn="ctr">
              <a:buNone/>
            </a:pPr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7948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en-CA" b="1" dirty="0"/>
              <a:t>Take </a:t>
            </a:r>
            <a:r>
              <a:rPr lang="en-CA" b="1" dirty="0" smtClean="0"/>
              <a:t>Action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784873"/>
          </a:xfrm>
        </p:spPr>
        <p:txBody>
          <a:bodyPr>
            <a:noAutofit/>
          </a:bodyPr>
          <a:lstStyle/>
          <a:p>
            <a:r>
              <a:rPr lang="en-CA" sz="2400" dirty="0" smtClean="0"/>
              <a:t>Action </a:t>
            </a:r>
            <a:r>
              <a:rPr lang="en-CA" sz="2400" dirty="0"/>
              <a:t>gives you the power to change the circumstances or the </a:t>
            </a:r>
            <a:r>
              <a:rPr lang="en-CA" sz="2400" dirty="0" smtClean="0"/>
              <a:t>situation</a:t>
            </a:r>
          </a:p>
          <a:p>
            <a:endParaRPr lang="en-CA" sz="2400" dirty="0"/>
          </a:p>
          <a:p>
            <a:r>
              <a:rPr lang="en-CA" sz="2400" dirty="0" smtClean="0"/>
              <a:t>If </a:t>
            </a:r>
            <a:r>
              <a:rPr lang="en-CA" sz="2400" dirty="0"/>
              <a:t>one strategy fails to produce results, do things </a:t>
            </a:r>
            <a:r>
              <a:rPr lang="en-CA" sz="2400" dirty="0" smtClean="0"/>
              <a:t>differently</a:t>
            </a:r>
          </a:p>
          <a:p>
            <a:endParaRPr lang="en-CA" sz="2400" dirty="0"/>
          </a:p>
          <a:p>
            <a:r>
              <a:rPr lang="en-CA" sz="2400" dirty="0" smtClean="0"/>
              <a:t>Instead</a:t>
            </a:r>
            <a:r>
              <a:rPr lang="en-CA" sz="2400" dirty="0"/>
              <a:t>, most people stop doing anything at </a:t>
            </a:r>
            <a:r>
              <a:rPr lang="en-CA" sz="2400" dirty="0" smtClean="0"/>
              <a:t>all</a:t>
            </a:r>
            <a:endParaRPr lang="en-MY" sz="24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4111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6077"/>
            <a:ext cx="8229600" cy="3623073"/>
          </a:xfrm>
        </p:spPr>
        <p:txBody>
          <a:bodyPr>
            <a:normAutofit/>
          </a:bodyPr>
          <a:lstStyle/>
          <a:p>
            <a:r>
              <a:rPr lang="en-CA" sz="2400" dirty="0"/>
              <a:t>In this situation, persistence is key to achieving your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Instead </a:t>
            </a:r>
            <a:r>
              <a:rPr lang="en-CA" sz="2400" dirty="0"/>
              <a:t>of giving up, treat the experience as an opportunity to </a:t>
            </a:r>
            <a:r>
              <a:rPr lang="en-CA" sz="2400" dirty="0" smtClean="0"/>
              <a:t>learn</a:t>
            </a:r>
          </a:p>
          <a:p>
            <a:endParaRPr lang="en-CA" sz="2400" dirty="0"/>
          </a:p>
          <a:p>
            <a:r>
              <a:rPr lang="en-CA" sz="2400" dirty="0" smtClean="0"/>
              <a:t>Present </a:t>
            </a:r>
            <a:r>
              <a:rPr lang="en-CA" sz="2400" dirty="0"/>
              <a:t>yourself with questions like where you made the mistake, why it happened, how it could have been prevented and what else could you do to achieve your </a:t>
            </a:r>
            <a:r>
              <a:rPr lang="en-CA" sz="2400" dirty="0" smtClean="0"/>
              <a:t>goals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9761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327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dirty="0" smtClean="0"/>
              <a:t>In </a:t>
            </a:r>
            <a:r>
              <a:rPr lang="en-CA" dirty="0"/>
              <a:t>essence, </a:t>
            </a:r>
            <a:r>
              <a:rPr lang="en-CA" b="1" i="1" dirty="0">
                <a:solidFill>
                  <a:srgbClr val="FFC000"/>
                </a:solidFill>
              </a:rPr>
              <a:t>F</a:t>
            </a:r>
            <a:r>
              <a:rPr lang="en-CA" b="1" i="1" dirty="0" smtClean="0">
                <a:solidFill>
                  <a:srgbClr val="FFC000"/>
                </a:solidFill>
              </a:rPr>
              <a:t>ailure</a:t>
            </a:r>
            <a:r>
              <a:rPr lang="en-CA" dirty="0" smtClean="0"/>
              <a:t> </a:t>
            </a:r>
            <a:r>
              <a:rPr lang="en-CA" dirty="0"/>
              <a:t>is feedback telling you that something is not working and that you need to change </a:t>
            </a:r>
            <a:r>
              <a:rPr lang="en-CA" dirty="0" smtClean="0"/>
              <a:t>it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84390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550"/>
            <a:ext cx="8229600" cy="3429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400" dirty="0"/>
              <a:t> </a:t>
            </a:r>
            <a:endParaRPr lang="en-MY" sz="2400" dirty="0"/>
          </a:p>
          <a:p>
            <a:pPr marL="0" indent="0" algn="ctr">
              <a:buNone/>
            </a:pPr>
            <a:r>
              <a:rPr lang="en-CA" sz="2400" i="1" dirty="0"/>
              <a:t>“Getting fired from Apple was the best thing that could have ever happened to me. The heaviness of being successful was replaced by the lightness of being a beginner again, less sure about everything. It freed me to enter one of the most creative periods of my life.”</a:t>
            </a:r>
            <a:endParaRPr lang="en-MY" sz="2400" dirty="0"/>
          </a:p>
          <a:p>
            <a:pPr marL="0" indent="0" algn="ctr">
              <a:buNone/>
            </a:pPr>
            <a:r>
              <a:rPr lang="en-CA" sz="2400" dirty="0"/>
              <a:t/>
            </a:r>
            <a:br>
              <a:rPr lang="en-CA" sz="2400" dirty="0"/>
            </a:br>
            <a:r>
              <a:rPr lang="en-CA" sz="2400" dirty="0"/>
              <a:t> 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621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CA" b="1" dirty="0"/>
              <a:t>Get </a:t>
            </a:r>
            <a:r>
              <a:rPr lang="en-CA" b="1" dirty="0" smtClean="0"/>
              <a:t>Away </a:t>
            </a:r>
            <a:r>
              <a:rPr lang="en-CA" b="1" dirty="0"/>
              <a:t>F</a:t>
            </a:r>
            <a:r>
              <a:rPr lang="en-CA" b="1" dirty="0" smtClean="0"/>
              <a:t>or </a:t>
            </a:r>
            <a:r>
              <a:rPr lang="en-CA" b="1" dirty="0"/>
              <a:t>A</a:t>
            </a:r>
            <a:r>
              <a:rPr lang="en-CA" b="1" dirty="0" smtClean="0"/>
              <a:t> </a:t>
            </a:r>
            <a:r>
              <a:rPr lang="en-CA" b="1" dirty="0"/>
              <a:t>W</a:t>
            </a:r>
            <a:r>
              <a:rPr lang="en-CA" b="1" dirty="0" smtClean="0"/>
              <a:t>hile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49"/>
            <a:ext cx="8229600" cy="3013473"/>
          </a:xfrm>
        </p:spPr>
        <p:txBody>
          <a:bodyPr>
            <a:normAutofit fontScale="92500"/>
          </a:bodyPr>
          <a:lstStyle/>
          <a:p>
            <a:r>
              <a:rPr lang="en-CA" sz="2400" dirty="0"/>
              <a:t>To get over your fear of failing, sometimes it is just better to take a </a:t>
            </a:r>
            <a:r>
              <a:rPr lang="en-CA" sz="2400" dirty="0" smtClean="0"/>
              <a:t>break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does not mean that you give up on your goals but simply that you redirect your focus elsewhere- </a:t>
            </a:r>
            <a:r>
              <a:rPr lang="en-CA" sz="2400" dirty="0" smtClean="0"/>
              <a:t>temporarily</a:t>
            </a:r>
            <a:endParaRPr lang="en-CA" sz="2400" dirty="0"/>
          </a:p>
          <a:p>
            <a:pPr marL="0" indent="0">
              <a:buNone/>
            </a:pPr>
            <a:endParaRPr lang="en-MY" sz="2400" dirty="0"/>
          </a:p>
          <a:p>
            <a:r>
              <a:rPr lang="en-CA" sz="2400" dirty="0"/>
              <a:t>The point is to clear your mind so you can see the bigger </a:t>
            </a:r>
            <a:r>
              <a:rPr lang="en-CA" sz="2400" dirty="0" smtClean="0"/>
              <a:t>picture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0570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Taking a break will also give you some time to think before your revisit you goal </a:t>
            </a:r>
            <a:r>
              <a:rPr lang="en-CA" sz="2400" dirty="0" smtClean="0"/>
              <a:t>again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time may also just give you enough compelling reason to </a:t>
            </a:r>
            <a:r>
              <a:rPr lang="en-CA" sz="2400" dirty="0" smtClean="0"/>
              <a:t>act</a:t>
            </a:r>
          </a:p>
          <a:p>
            <a:endParaRPr lang="en-CA" sz="2400" dirty="0"/>
          </a:p>
          <a:p>
            <a:r>
              <a:rPr lang="en-CA" sz="2400" dirty="0" smtClean="0"/>
              <a:t>So </a:t>
            </a:r>
            <a:r>
              <a:rPr lang="en-CA" sz="2400" dirty="0"/>
              <a:t>you reboot and </a:t>
            </a:r>
            <a:r>
              <a:rPr lang="en-CA" sz="2400" dirty="0" smtClean="0"/>
              <a:t>restart</a:t>
            </a:r>
            <a:endParaRPr lang="en-MY" sz="2400" dirty="0"/>
          </a:p>
          <a:p>
            <a:endParaRPr lang="en-MY" sz="2400" dirty="0"/>
          </a:p>
        </p:txBody>
      </p:sp>
      <p:pic>
        <p:nvPicPr>
          <p:cNvPr id="5122" name="Picture 2" descr="Image result for take a brea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563033"/>
            <a:ext cx="2365375" cy="157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8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dirty="0"/>
              <a:t>“</a:t>
            </a:r>
            <a:r>
              <a:rPr lang="en-CA" sz="3600" i="1" dirty="0"/>
              <a:t>Failure is simply the opportunity to begin again, this time more intelligently</a:t>
            </a:r>
            <a:r>
              <a:rPr lang="en-CA" sz="3600" dirty="0"/>
              <a:t>”- Henry Ford</a:t>
            </a:r>
            <a:endParaRPr lang="en-MY" sz="3600" dirty="0"/>
          </a:p>
          <a:p>
            <a:pPr marL="0" indent="0" algn="ctr">
              <a:buNone/>
            </a:pP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12526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3950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dirty="0"/>
              <a:t>Y</a:t>
            </a:r>
            <a:r>
              <a:rPr lang="en-CA" sz="2400" dirty="0" smtClean="0"/>
              <a:t>ou </a:t>
            </a:r>
            <a:r>
              <a:rPr lang="en-CA" sz="2400" dirty="0"/>
              <a:t>also need to reboot and restart after having faced some kind of </a:t>
            </a:r>
            <a:r>
              <a:rPr lang="en-CA" sz="2400" dirty="0" smtClean="0"/>
              <a:t>setback</a:t>
            </a:r>
          </a:p>
          <a:p>
            <a:endParaRPr lang="en-CA" sz="2400" dirty="0"/>
          </a:p>
          <a:p>
            <a:r>
              <a:rPr lang="en-CA" sz="2400" dirty="0" smtClean="0"/>
              <a:t>If </a:t>
            </a:r>
            <a:r>
              <a:rPr lang="en-CA" sz="2400" dirty="0"/>
              <a:t>you feel that your goal was unrealistic in some way, don’t change the goal </a:t>
            </a:r>
            <a:r>
              <a:rPr lang="en-CA" sz="2400" dirty="0" smtClean="0"/>
              <a:t>entirely</a:t>
            </a:r>
          </a:p>
          <a:p>
            <a:endParaRPr lang="en-CA" sz="2400" dirty="0"/>
          </a:p>
          <a:p>
            <a:r>
              <a:rPr lang="en-CA" sz="2400" dirty="0" smtClean="0"/>
              <a:t>Instead </a:t>
            </a:r>
            <a:r>
              <a:rPr lang="en-CA" sz="2400" dirty="0"/>
              <a:t>look for a different strategy to get you to that </a:t>
            </a:r>
            <a:r>
              <a:rPr lang="en-CA" sz="2400" dirty="0" smtClean="0"/>
              <a:t>goal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9253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49"/>
            <a:ext cx="8229600" cy="30134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Maybe you need to </a:t>
            </a:r>
            <a:r>
              <a:rPr lang="en-CA" b="1" i="1" dirty="0">
                <a:solidFill>
                  <a:srgbClr val="FFC000"/>
                </a:solidFill>
              </a:rPr>
              <a:t>extend the time frame </a:t>
            </a:r>
            <a:r>
              <a:rPr lang="en-CA" dirty="0"/>
              <a:t>for achieving that goal or perhaps you need to work on a specific aspect of improving your skill set to achieve that </a:t>
            </a:r>
            <a:r>
              <a:rPr lang="en-CA" dirty="0" smtClean="0"/>
              <a:t>goal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0465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en-CA" b="1" dirty="0"/>
              <a:t>T</a:t>
            </a:r>
            <a:r>
              <a:rPr lang="en-CA" b="1" dirty="0" smtClean="0"/>
              <a:t>rying </a:t>
            </a:r>
            <a:r>
              <a:rPr lang="en-CA" b="1" dirty="0"/>
              <a:t>T</a:t>
            </a:r>
            <a:r>
              <a:rPr lang="en-CA" b="1" dirty="0" smtClean="0"/>
              <a:t>o </a:t>
            </a:r>
            <a:r>
              <a:rPr lang="en-CA" b="1" dirty="0"/>
              <a:t>E</a:t>
            </a:r>
            <a:r>
              <a:rPr lang="en-CA" b="1" dirty="0" smtClean="0"/>
              <a:t>stablish </a:t>
            </a:r>
            <a:r>
              <a:rPr lang="en-CA" b="1" dirty="0"/>
              <a:t>Y</a:t>
            </a:r>
            <a:r>
              <a:rPr lang="en-CA" b="1" dirty="0" smtClean="0"/>
              <a:t>our </a:t>
            </a:r>
            <a:r>
              <a:rPr lang="en-CA" b="1" dirty="0"/>
              <a:t>B</a:t>
            </a:r>
            <a:r>
              <a:rPr lang="en-CA" b="1" dirty="0" smtClean="0"/>
              <a:t>log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861072"/>
          </a:xfrm>
        </p:spPr>
        <p:txBody>
          <a:bodyPr>
            <a:noAutofit/>
          </a:bodyPr>
          <a:lstStyle/>
          <a:p>
            <a:r>
              <a:rPr lang="en-CA" sz="2200" dirty="0"/>
              <a:t>You may be writing great content but may also be missing out on the marketing </a:t>
            </a:r>
            <a:r>
              <a:rPr lang="en-CA" sz="2200" dirty="0" smtClean="0"/>
              <a:t>component</a:t>
            </a:r>
          </a:p>
          <a:p>
            <a:endParaRPr lang="en-CA" sz="2200" dirty="0"/>
          </a:p>
          <a:p>
            <a:r>
              <a:rPr lang="en-CA" sz="2200" dirty="0" smtClean="0"/>
              <a:t>To </a:t>
            </a:r>
            <a:r>
              <a:rPr lang="en-CA" sz="2200" dirty="0"/>
              <a:t>get good readership you need to learn how to market your </a:t>
            </a:r>
            <a:r>
              <a:rPr lang="en-CA" sz="2200" dirty="0" smtClean="0"/>
              <a:t>blog</a:t>
            </a:r>
          </a:p>
          <a:p>
            <a:endParaRPr lang="en-CA" sz="2200" dirty="0"/>
          </a:p>
          <a:p>
            <a:r>
              <a:rPr lang="en-CA" sz="2200" dirty="0" smtClean="0"/>
              <a:t>Re-approaching </a:t>
            </a:r>
            <a:r>
              <a:rPr lang="en-CA" sz="2200" dirty="0"/>
              <a:t>your goal, you may now want to spread the </a:t>
            </a:r>
            <a:r>
              <a:rPr lang="en-CA" sz="2200" dirty="0" smtClean="0"/>
              <a:t>word </a:t>
            </a:r>
            <a:r>
              <a:rPr lang="en-CA" sz="2200" dirty="0"/>
              <a:t>so that other people know about your blog’s </a:t>
            </a:r>
            <a:r>
              <a:rPr lang="en-CA" sz="2200" dirty="0" smtClean="0"/>
              <a:t>existence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9183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5677"/>
            <a:ext cx="8229600" cy="30896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On an optimistic note, failure is the mother of all success. It often serves as a catapult to boost people to become successful and achieve their </a:t>
            </a:r>
            <a:r>
              <a:rPr lang="en-CA" dirty="0" smtClean="0"/>
              <a:t>goals</a:t>
            </a:r>
            <a:endParaRPr lang="en-MY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7463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85950"/>
            <a:ext cx="8001000" cy="2861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dirty="0" smtClean="0"/>
              <a:t>The </a:t>
            </a:r>
            <a:r>
              <a:rPr lang="en-CA" sz="3600" dirty="0"/>
              <a:t>biggest hurdle that stops people from pursuing their goals is </a:t>
            </a:r>
            <a:r>
              <a:rPr lang="en-CA" sz="3600" b="1" dirty="0">
                <a:solidFill>
                  <a:srgbClr val="FFC000"/>
                </a:solidFill>
              </a:rPr>
              <a:t>T</a:t>
            </a:r>
            <a:r>
              <a:rPr lang="en-CA" sz="3600" b="1" dirty="0" smtClean="0">
                <a:solidFill>
                  <a:srgbClr val="FFC000"/>
                </a:solidFill>
              </a:rPr>
              <a:t>he </a:t>
            </a:r>
            <a:r>
              <a:rPr lang="en-CA" sz="3600" b="1" dirty="0">
                <a:solidFill>
                  <a:srgbClr val="FFC000"/>
                </a:solidFill>
              </a:rPr>
              <a:t>F</a:t>
            </a:r>
            <a:r>
              <a:rPr lang="en-CA" sz="3600" b="1" dirty="0" smtClean="0">
                <a:solidFill>
                  <a:srgbClr val="FFC000"/>
                </a:solidFill>
              </a:rPr>
              <a:t>ear </a:t>
            </a:r>
            <a:r>
              <a:rPr lang="en-CA" sz="3600" b="1" dirty="0">
                <a:solidFill>
                  <a:srgbClr val="FFC000"/>
                </a:solidFill>
              </a:rPr>
              <a:t>of F</a:t>
            </a:r>
            <a:r>
              <a:rPr lang="en-CA" sz="3600" b="1" dirty="0" smtClean="0">
                <a:solidFill>
                  <a:srgbClr val="FFC000"/>
                </a:solidFill>
              </a:rPr>
              <a:t>ailure</a:t>
            </a:r>
            <a:endParaRPr lang="en-CA" sz="3600" b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3600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2733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66750"/>
            <a:ext cx="8229600" cy="3581400"/>
          </a:xfrm>
        </p:spPr>
        <p:txBody>
          <a:bodyPr>
            <a:noAutofit/>
          </a:bodyPr>
          <a:lstStyle/>
          <a:p>
            <a:endParaRPr lang="en-CA" sz="2400" dirty="0"/>
          </a:p>
          <a:p>
            <a:r>
              <a:rPr lang="en-CA" sz="2400" dirty="0" smtClean="0"/>
              <a:t>Change your </a:t>
            </a:r>
            <a:r>
              <a:rPr lang="en-CA" sz="2400" dirty="0"/>
              <a:t>approach and change the way you do </a:t>
            </a:r>
            <a:r>
              <a:rPr lang="en-CA" sz="2400" dirty="0" smtClean="0"/>
              <a:t>things</a:t>
            </a:r>
            <a:endParaRPr lang="en-CA" sz="2400" dirty="0"/>
          </a:p>
          <a:p>
            <a:endParaRPr lang="en-MY" sz="2400" dirty="0"/>
          </a:p>
          <a:p>
            <a:r>
              <a:rPr lang="en-CA" sz="2400" dirty="0"/>
              <a:t>The fear of failure can easily undermine your own efforts to avoid the possibility of a larger failure, immobilizing you and causing you to do </a:t>
            </a:r>
            <a:r>
              <a:rPr lang="en-CA" sz="2400" dirty="0" smtClean="0"/>
              <a:t>nothing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way your vision never gets translated into </a:t>
            </a:r>
            <a:r>
              <a:rPr lang="en-CA" sz="2400" dirty="0" smtClean="0"/>
              <a:t>execution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9730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09749"/>
            <a:ext cx="8229600" cy="27848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For some the fear of failure can present such a powerful threat that their impulse to </a:t>
            </a:r>
            <a:r>
              <a:rPr lang="en-CA" i="1" dirty="0"/>
              <a:t>avoid</a:t>
            </a:r>
            <a:r>
              <a:rPr lang="en-CA" dirty="0"/>
              <a:t> failure exceeds their incentive to </a:t>
            </a:r>
            <a:r>
              <a:rPr lang="en-CA" i="1" dirty="0" smtClean="0"/>
              <a:t>succeed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050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/>
          <a:lstStyle/>
          <a:p>
            <a:r>
              <a:rPr lang="en-CA" b="1" dirty="0"/>
              <a:t>What </a:t>
            </a:r>
            <a:r>
              <a:rPr lang="en-CA" b="1" dirty="0" smtClean="0"/>
              <a:t>Is </a:t>
            </a:r>
            <a:r>
              <a:rPr lang="en-CA" b="1" dirty="0"/>
              <a:t>F</a:t>
            </a:r>
            <a:r>
              <a:rPr lang="en-CA" b="1" dirty="0" smtClean="0"/>
              <a:t>ailure</a:t>
            </a:r>
            <a:r>
              <a:rPr lang="en-CA" b="1" dirty="0"/>
              <a:t>?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784873"/>
          </a:xfrm>
        </p:spPr>
        <p:txBody>
          <a:bodyPr>
            <a:normAutofit fontScale="92500" lnSpcReduction="10000"/>
          </a:bodyPr>
          <a:lstStyle/>
          <a:p>
            <a:r>
              <a:rPr lang="en-CA" sz="2400" dirty="0"/>
              <a:t>Everyone has a different definition of failure given their individual benchmarks and </a:t>
            </a:r>
            <a:r>
              <a:rPr lang="en-CA" sz="2400" dirty="0" smtClean="0"/>
              <a:t>values</a:t>
            </a:r>
          </a:p>
          <a:p>
            <a:endParaRPr lang="en-CA" sz="2400" dirty="0"/>
          </a:p>
          <a:p>
            <a:r>
              <a:rPr lang="en-CA" sz="2400" dirty="0" smtClean="0"/>
              <a:t>It </a:t>
            </a:r>
            <a:r>
              <a:rPr lang="en-CA" sz="2400" dirty="0"/>
              <a:t>is a feeling of reluctance that stops a person from trying new things or getting involved in challenging </a:t>
            </a:r>
            <a:r>
              <a:rPr lang="en-CA" sz="2400" dirty="0" smtClean="0"/>
              <a:t>projects</a:t>
            </a:r>
            <a:endParaRPr lang="en-CA" sz="2400" dirty="0"/>
          </a:p>
          <a:p>
            <a:pPr marL="0" indent="0">
              <a:buNone/>
            </a:pPr>
            <a:endParaRPr lang="en-MY" sz="2400" dirty="0"/>
          </a:p>
          <a:p>
            <a:r>
              <a:rPr lang="en-CA" sz="2400" dirty="0"/>
              <a:t>In terms of setting goals and following through, fear of failure can sabotage all </a:t>
            </a:r>
            <a:r>
              <a:rPr lang="en-CA" sz="2400" dirty="0" smtClean="0"/>
              <a:t>efforts</a:t>
            </a:r>
            <a:endParaRPr lang="en-MY" sz="24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998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2480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dirty="0"/>
              <a:t>It can lead to procrastination, excessive anxiety or even perfectionism where you are only willing to try those things that you know you will finish perfectly and </a:t>
            </a:r>
            <a:r>
              <a:rPr lang="en-CA" dirty="0" smtClean="0"/>
              <a:t>successfully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0982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2861073"/>
          </a:xfrm>
        </p:spPr>
        <p:txBody>
          <a:bodyPr>
            <a:noAutofit/>
          </a:bodyPr>
          <a:lstStyle/>
          <a:p>
            <a:r>
              <a:rPr lang="en-CA" sz="2300" dirty="0"/>
              <a:t>It is almost impossible to go through life without experiencing some kind of failure but it is up to you how you choose to see your </a:t>
            </a:r>
            <a:r>
              <a:rPr lang="en-CA" sz="2300" dirty="0" smtClean="0"/>
              <a:t>failure</a:t>
            </a:r>
          </a:p>
          <a:p>
            <a:endParaRPr lang="en-CA" sz="2300" dirty="0"/>
          </a:p>
          <a:p>
            <a:r>
              <a:rPr lang="en-CA" sz="2300" dirty="0" smtClean="0"/>
              <a:t>Those </a:t>
            </a:r>
            <a:r>
              <a:rPr lang="en-CA" sz="2300" dirty="0"/>
              <a:t>who give up never follow their goals but others who view it as a learning experience pick up the pieces and proceed with getting to their </a:t>
            </a:r>
            <a:r>
              <a:rPr lang="en-CA" sz="2300" dirty="0" smtClean="0"/>
              <a:t>goals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How </a:t>
            </a:r>
            <a:r>
              <a:rPr lang="en-CA" b="1" dirty="0" smtClean="0"/>
              <a:t>Not To </a:t>
            </a:r>
            <a:r>
              <a:rPr lang="en-CA" b="1" dirty="0"/>
              <a:t>B</a:t>
            </a:r>
            <a:r>
              <a:rPr lang="en-CA" b="1" dirty="0" smtClean="0"/>
              <a:t>e </a:t>
            </a:r>
            <a:r>
              <a:rPr lang="en-CA" b="1" dirty="0"/>
              <a:t>A</a:t>
            </a:r>
            <a:r>
              <a:rPr lang="en-CA" b="1" dirty="0" smtClean="0"/>
              <a:t>fraid </a:t>
            </a:r>
            <a:r>
              <a:rPr lang="en-CA" b="1" dirty="0"/>
              <a:t>O</a:t>
            </a:r>
            <a:r>
              <a:rPr lang="en-CA" b="1" dirty="0" smtClean="0"/>
              <a:t>f </a:t>
            </a:r>
            <a:r>
              <a:rPr lang="en-CA" b="1" dirty="0"/>
              <a:t>F</a:t>
            </a:r>
            <a:r>
              <a:rPr lang="en-CA" b="1" dirty="0" smtClean="0"/>
              <a:t>ailure</a:t>
            </a:r>
            <a:r>
              <a:rPr lang="en-MY" b="1" dirty="0"/>
              <a:t/>
            </a:r>
            <a:br>
              <a:rPr lang="en-MY" b="1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784872"/>
          </a:xfrm>
        </p:spPr>
        <p:txBody>
          <a:bodyPr>
            <a:normAutofit lnSpcReduction="10000"/>
          </a:bodyPr>
          <a:lstStyle/>
          <a:p>
            <a:r>
              <a:rPr lang="en-CA" sz="2400" dirty="0"/>
              <a:t>Before you set any aspirations or goals for yourself, know that things may not always go as </a:t>
            </a:r>
            <a:r>
              <a:rPr lang="en-CA" sz="2400" dirty="0" smtClean="0"/>
              <a:t>planned</a:t>
            </a:r>
          </a:p>
          <a:p>
            <a:endParaRPr lang="en-CA" sz="2400" dirty="0"/>
          </a:p>
          <a:p>
            <a:r>
              <a:rPr lang="en-CA" sz="2400" dirty="0" smtClean="0"/>
              <a:t>You cannot </a:t>
            </a:r>
            <a:r>
              <a:rPr lang="en-CA" sz="2400" dirty="0"/>
              <a:t>let this uncertainty stop you from taking a </a:t>
            </a:r>
            <a:r>
              <a:rPr lang="en-CA" sz="2400" dirty="0" smtClean="0"/>
              <a:t>chance</a:t>
            </a:r>
          </a:p>
          <a:p>
            <a:endParaRPr lang="en-CA" sz="2400" dirty="0"/>
          </a:p>
          <a:p>
            <a:r>
              <a:rPr lang="en-CA" sz="2400" dirty="0" smtClean="0"/>
              <a:t>Instead</a:t>
            </a:r>
            <a:r>
              <a:rPr lang="en-CA" sz="2400" dirty="0"/>
              <a:t>, set yourself up for success by having a great vision and then a solid plan to back it </a:t>
            </a:r>
            <a:r>
              <a:rPr lang="en-CA" sz="2400" dirty="0" smtClean="0"/>
              <a:t>up</a:t>
            </a:r>
            <a:endParaRPr lang="en-MY" sz="24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5735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763</Words>
  <Application>Microsoft Office PowerPoint</Application>
  <PresentationFormat>On-screen Show (16:9)</PresentationFormat>
  <Paragraphs>76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Failure?</vt:lpstr>
      <vt:lpstr>PowerPoint Presentation</vt:lpstr>
      <vt:lpstr>PowerPoint Presentation</vt:lpstr>
      <vt:lpstr>How Not To Be Afraid Of Failure </vt:lpstr>
      <vt:lpstr>PowerPoint Presentation</vt:lpstr>
      <vt:lpstr>Analyze All Potential Outcomes</vt:lpstr>
      <vt:lpstr>PowerPoint Presentation</vt:lpstr>
      <vt:lpstr>PowerPoint Presentation</vt:lpstr>
      <vt:lpstr>Take Action</vt:lpstr>
      <vt:lpstr>PowerPoint Presentation</vt:lpstr>
      <vt:lpstr>PowerPoint Presentation</vt:lpstr>
      <vt:lpstr>PowerPoint Presentation</vt:lpstr>
      <vt:lpstr>Get Away For A While</vt:lpstr>
      <vt:lpstr>PowerPoint Presentation</vt:lpstr>
      <vt:lpstr>PowerPoint Presentation</vt:lpstr>
      <vt:lpstr>PowerPoint Presentation</vt:lpstr>
      <vt:lpstr>Trying To Establish Your Blog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153</cp:revision>
  <dcterms:created xsi:type="dcterms:W3CDTF">2016-12-30T12:43:39Z</dcterms:created>
  <dcterms:modified xsi:type="dcterms:W3CDTF">2018-03-13T10:58:09Z</dcterms:modified>
</cp:coreProperties>
</file>