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77" r:id="rId3"/>
    <p:sldId id="395" r:id="rId4"/>
    <p:sldId id="418" r:id="rId5"/>
    <p:sldId id="419" r:id="rId6"/>
    <p:sldId id="420" r:id="rId7"/>
    <p:sldId id="421" r:id="rId8"/>
    <p:sldId id="422" r:id="rId9"/>
    <p:sldId id="423" r:id="rId10"/>
    <p:sldId id="432" r:id="rId11"/>
    <p:sldId id="424" r:id="rId12"/>
    <p:sldId id="425" r:id="rId13"/>
    <p:sldId id="396" r:id="rId14"/>
    <p:sldId id="426" r:id="rId15"/>
    <p:sldId id="427" r:id="rId16"/>
    <p:sldId id="351" r:id="rId17"/>
    <p:sldId id="378" r:id="rId18"/>
    <p:sldId id="406" r:id="rId19"/>
    <p:sldId id="352" r:id="rId20"/>
    <p:sldId id="382" r:id="rId21"/>
    <p:sldId id="433" r:id="rId22"/>
    <p:sldId id="416" r:id="rId23"/>
    <p:sldId id="383" r:id="rId24"/>
    <p:sldId id="267" r:id="rId25"/>
    <p:sldId id="266" r:id="rId26"/>
    <p:sldId id="413" r:id="rId27"/>
    <p:sldId id="259" r:id="rId28"/>
    <p:sldId id="384" r:id="rId29"/>
    <p:sldId id="268" r:id="rId30"/>
    <p:sldId id="271" r:id="rId31"/>
    <p:sldId id="278" r:id="rId32"/>
    <p:sldId id="408" r:id="rId33"/>
    <p:sldId id="434" r:id="rId34"/>
    <p:sldId id="292" r:id="rId35"/>
    <p:sldId id="293" r:id="rId36"/>
    <p:sldId id="373" r:id="rId37"/>
    <p:sldId id="374" r:id="rId38"/>
    <p:sldId id="436" r:id="rId39"/>
    <p:sldId id="435" r:id="rId40"/>
    <p:sldId id="333" r:id="rId41"/>
    <p:sldId id="336" r:id="rId42"/>
    <p:sldId id="401" r:id="rId43"/>
    <p:sldId id="437" r:id="rId44"/>
    <p:sldId id="438" r:id="rId45"/>
    <p:sldId id="339" r:id="rId46"/>
    <p:sldId id="340" r:id="rId47"/>
    <p:sldId id="341" r:id="rId48"/>
    <p:sldId id="431" r:id="rId49"/>
    <p:sldId id="301" r:id="rId50"/>
    <p:sldId id="302" r:id="rId51"/>
    <p:sldId id="342" r:id="rId52"/>
    <p:sldId id="345" r:id="rId53"/>
    <p:sldId id="346" r:id="rId54"/>
    <p:sldId id="402" r:id="rId55"/>
    <p:sldId id="403" r:id="rId56"/>
    <p:sldId id="347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537B"/>
    <a:srgbClr val="122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84" autoAdjust="0"/>
    <p:restoredTop sz="94660"/>
  </p:normalViewPr>
  <p:slideViewPr>
    <p:cSldViewPr snapToGrid="0">
      <p:cViewPr>
        <p:scale>
          <a:sx n="36" d="100"/>
          <a:sy n="36" d="100"/>
        </p:scale>
        <p:origin x="1191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91270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82602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49145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3010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59588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2319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00336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1136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71417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17365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55428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B3DF7-D628-4F80-B82B-38ABDAB860CD}" type="datetimeFigureOut">
              <a:rPr lang="en-MY" smtClean="0"/>
              <a:t>27/3/2018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F1226-E310-4EA3-AFC3-3CB0B63A2CD8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27707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1096" y="1643250"/>
            <a:ext cx="9144000" cy="2387600"/>
          </a:xfrm>
        </p:spPr>
        <p:txBody>
          <a:bodyPr>
            <a:noAutofit/>
          </a:bodyPr>
          <a:lstStyle/>
          <a:p>
            <a:r>
              <a:rPr lang="en-MY" sz="8800" b="1" dirty="0">
                <a:solidFill>
                  <a:schemeClr val="bg1"/>
                </a:solidFill>
                <a:latin typeface="+mn-lt"/>
              </a:rPr>
              <a:t>Hey </a:t>
            </a:r>
            <a:r>
              <a:rPr lang="en-MY" sz="8800" b="1" dirty="0" smtClean="0">
                <a:solidFill>
                  <a:schemeClr val="bg1"/>
                </a:solidFill>
                <a:latin typeface="+mn-lt"/>
              </a:rPr>
              <a:t>there</a:t>
            </a:r>
            <a:endParaRPr lang="en-MY" sz="88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038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5212" y="2590800"/>
            <a:ext cx="10610557" cy="30119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/>
              <a:t>Luckily, I found a mentor that took a liking to me and taught me his “secret” to being </a:t>
            </a:r>
            <a:r>
              <a:rPr lang="en-MY" sz="4500" b="1" i="1" dirty="0" smtClean="0">
                <a:solidFill>
                  <a:srgbClr val="FFC000"/>
                </a:solidFill>
              </a:rPr>
              <a:t>successful</a:t>
            </a:r>
            <a:endParaRPr lang="en-MY" sz="4500" b="1" i="1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endParaRPr lang="en-MY" sz="4700" dirty="0"/>
          </a:p>
        </p:txBody>
      </p:sp>
    </p:spTree>
    <p:extLst>
      <p:ext uri="{BB962C8B-B14F-4D97-AF65-F5344CB8AC3E}">
        <p14:creationId xmlns:p14="http://schemas.microsoft.com/office/powerpoint/2010/main" val="213929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4683" y="3087974"/>
            <a:ext cx="10625797" cy="318896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The secret was… to write down your </a:t>
            </a:r>
            <a:r>
              <a:rPr lang="en-MY" sz="4800" dirty="0" smtClean="0">
                <a:solidFill>
                  <a:schemeClr val="bg1"/>
                </a:solidFill>
              </a:rPr>
              <a:t>goals</a:t>
            </a: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11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5715" y="2443277"/>
            <a:ext cx="4465813" cy="35228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 smtClean="0">
                <a:solidFill>
                  <a:schemeClr val="bg1"/>
                </a:solidFill>
              </a:rPr>
              <a:t>Write </a:t>
            </a:r>
            <a:r>
              <a:rPr lang="en-MY" sz="4400" dirty="0">
                <a:solidFill>
                  <a:schemeClr val="bg1"/>
                </a:solidFill>
              </a:rPr>
              <a:t>down </a:t>
            </a:r>
            <a:r>
              <a:rPr lang="en-MY" sz="4400" dirty="0" smtClean="0">
                <a:solidFill>
                  <a:schemeClr val="bg1"/>
                </a:solidFill>
              </a:rPr>
              <a:t>your goals and recite </a:t>
            </a:r>
            <a:r>
              <a:rPr lang="en-MY" sz="4400" dirty="0">
                <a:solidFill>
                  <a:schemeClr val="bg1"/>
                </a:solidFill>
              </a:rPr>
              <a:t>them </a:t>
            </a:r>
            <a:r>
              <a:rPr lang="en-MY" sz="4400" dirty="0" smtClean="0">
                <a:solidFill>
                  <a:schemeClr val="bg1"/>
                </a:solidFill>
              </a:rPr>
              <a:t>daily</a:t>
            </a:r>
            <a:endParaRPr lang="en-MY" sz="4400" dirty="0">
              <a:solidFill>
                <a:schemeClr val="bg1"/>
              </a:solidFill>
            </a:endParaRPr>
          </a:p>
        </p:txBody>
      </p:sp>
      <p:pic>
        <p:nvPicPr>
          <p:cNvPr id="4098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027" y="1702215"/>
            <a:ext cx="4974903" cy="3731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3796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688" y="2815900"/>
            <a:ext cx="10515600" cy="22883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Once when I woke up and once before I hit the </a:t>
            </a:r>
            <a:r>
              <a:rPr lang="en-MY" sz="4800" dirty="0" smtClean="0">
                <a:solidFill>
                  <a:schemeClr val="bg1"/>
                </a:solidFill>
              </a:rPr>
              <a:t>sack</a:t>
            </a: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12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572" y="2727959"/>
            <a:ext cx="5019821" cy="30051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This is where most people slip and give </a:t>
            </a:r>
            <a:r>
              <a:rPr lang="en-MY" sz="4400" dirty="0" smtClean="0"/>
              <a:t>up</a:t>
            </a:r>
            <a:endParaRPr lang="en-MY" sz="4400" dirty="0"/>
          </a:p>
        </p:txBody>
      </p:sp>
      <p:pic>
        <p:nvPicPr>
          <p:cNvPr id="3074" name="Picture 2" descr="Image result for stres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489" y="1753766"/>
            <a:ext cx="5488911" cy="3572976"/>
          </a:xfrm>
          <a:prstGeom prst="ellipse">
            <a:avLst/>
          </a:prstGeom>
          <a:ln w="285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53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2506" y="2651760"/>
            <a:ext cx="10625797" cy="25620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The best way to ensure you get to your destination is actually by taking daily action towards </a:t>
            </a:r>
            <a:r>
              <a:rPr lang="en-MY" sz="4800" dirty="0" smtClean="0"/>
              <a:t>it</a:t>
            </a:r>
            <a:endParaRPr lang="en-MY" sz="4800" dirty="0"/>
          </a:p>
        </p:txBody>
      </p:sp>
    </p:spTree>
    <p:extLst>
      <p:ext uri="{BB962C8B-B14F-4D97-AF65-F5344CB8AC3E}">
        <p14:creationId xmlns:p14="http://schemas.microsoft.com/office/powerpoint/2010/main" val="81365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061" y="2849217"/>
            <a:ext cx="10403295" cy="35901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b="1" dirty="0"/>
              <a:t>Procrastination</a:t>
            </a:r>
            <a:r>
              <a:rPr lang="en-MY" sz="4800" dirty="0"/>
              <a:t> and </a:t>
            </a:r>
            <a:r>
              <a:rPr lang="en-MY" sz="4800" b="1" i="1" dirty="0"/>
              <a:t>meaningless actions </a:t>
            </a:r>
            <a:r>
              <a:rPr lang="en-MY" sz="4800" dirty="0"/>
              <a:t>are two sides of the same </a:t>
            </a:r>
            <a:r>
              <a:rPr lang="en-MY" sz="4800" dirty="0" smtClean="0"/>
              <a:t>coin</a:t>
            </a:r>
            <a:endParaRPr lang="en-MY" sz="4800" dirty="0"/>
          </a:p>
        </p:txBody>
      </p:sp>
    </p:spTree>
    <p:extLst>
      <p:ext uri="{BB962C8B-B14F-4D97-AF65-F5344CB8AC3E}">
        <p14:creationId xmlns:p14="http://schemas.microsoft.com/office/powerpoint/2010/main" val="336341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4143" y="2878111"/>
            <a:ext cx="10515600" cy="32918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You need to take </a:t>
            </a:r>
            <a:r>
              <a:rPr lang="en-MY" sz="4800" b="1" i="1" dirty="0">
                <a:solidFill>
                  <a:srgbClr val="FFC000"/>
                </a:solidFill>
              </a:rPr>
              <a:t>consistent</a:t>
            </a:r>
            <a:r>
              <a:rPr lang="en-MY" sz="4800" b="1" dirty="0">
                <a:solidFill>
                  <a:schemeClr val="bg1"/>
                </a:solidFill>
              </a:rPr>
              <a:t> </a:t>
            </a:r>
            <a:r>
              <a:rPr lang="en-MY" sz="4800" dirty="0">
                <a:solidFill>
                  <a:schemeClr val="bg1"/>
                </a:solidFill>
              </a:rPr>
              <a:t>and </a:t>
            </a:r>
            <a:r>
              <a:rPr lang="en-MY" sz="4800" b="1" i="1" dirty="0">
                <a:solidFill>
                  <a:srgbClr val="FFC000"/>
                </a:solidFill>
              </a:rPr>
              <a:t>effective </a:t>
            </a:r>
            <a:r>
              <a:rPr lang="en-MY" sz="4800" dirty="0">
                <a:solidFill>
                  <a:schemeClr val="bg1"/>
                </a:solidFill>
              </a:rPr>
              <a:t>action </a:t>
            </a:r>
            <a:r>
              <a:rPr lang="en-MY" sz="4800" dirty="0" smtClean="0">
                <a:solidFill>
                  <a:schemeClr val="bg1"/>
                </a:solidFill>
              </a:rPr>
              <a:t>daily</a:t>
            </a: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40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467" y="2924141"/>
            <a:ext cx="10515600" cy="3509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Soon, you will change into the person who achieves those </a:t>
            </a:r>
            <a:r>
              <a:rPr lang="en-MY" sz="4800" dirty="0" smtClean="0">
                <a:solidFill>
                  <a:schemeClr val="bg1"/>
                </a:solidFill>
              </a:rPr>
              <a:t>goals</a:t>
            </a: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80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399" y="2700023"/>
            <a:ext cx="10871278" cy="40324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You would be chasing your dream joyfully and change the world doing </a:t>
            </a:r>
            <a:r>
              <a:rPr lang="en-MY" sz="4600" dirty="0" smtClean="0"/>
              <a:t>it</a:t>
            </a:r>
            <a:endParaRPr lang="en-MY" sz="4600" dirty="0"/>
          </a:p>
        </p:txBody>
      </p:sp>
    </p:spTree>
    <p:extLst>
      <p:ext uri="{BB962C8B-B14F-4D97-AF65-F5344CB8AC3E}">
        <p14:creationId xmlns:p14="http://schemas.microsoft.com/office/powerpoint/2010/main" val="64889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2857" y="1433306"/>
            <a:ext cx="10515600" cy="33338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You need to </a:t>
            </a:r>
            <a:r>
              <a:rPr lang="en-MY" sz="4800" b="1" dirty="0"/>
              <a:t>S</a:t>
            </a:r>
            <a:r>
              <a:rPr lang="en-MY" sz="4800" b="1" dirty="0" smtClean="0"/>
              <a:t>top</a:t>
            </a:r>
            <a:r>
              <a:rPr lang="en-MY" sz="4800" dirty="0" smtClean="0"/>
              <a:t> </a:t>
            </a:r>
            <a:r>
              <a:rPr lang="en-MY" sz="4800" dirty="0"/>
              <a:t>whatever you're doing and </a:t>
            </a:r>
            <a:r>
              <a:rPr lang="en-MY" sz="4800" b="1" i="1" dirty="0">
                <a:solidFill>
                  <a:srgbClr val="FFC000"/>
                </a:solidFill>
              </a:rPr>
              <a:t>L</a:t>
            </a:r>
            <a:r>
              <a:rPr lang="en-MY" sz="4800" b="1" i="1" dirty="0" smtClean="0">
                <a:solidFill>
                  <a:srgbClr val="FFC000"/>
                </a:solidFill>
              </a:rPr>
              <a:t>isten</a:t>
            </a:r>
            <a:r>
              <a:rPr lang="en-MY" sz="4800" dirty="0" smtClean="0"/>
              <a:t> </a:t>
            </a:r>
            <a:r>
              <a:rPr lang="en-MY" sz="4800" dirty="0"/>
              <a:t>to </a:t>
            </a:r>
            <a:r>
              <a:rPr lang="en-MY" sz="4800" dirty="0" smtClean="0"/>
              <a:t>this</a:t>
            </a:r>
            <a:endParaRPr lang="en-MY" sz="4800" dirty="0"/>
          </a:p>
          <a:p>
            <a:pPr marL="0" indent="0" algn="ctr">
              <a:buNone/>
            </a:pPr>
            <a:endParaRPr lang="en-MY" sz="4800" dirty="0"/>
          </a:p>
        </p:txBody>
      </p:sp>
      <p:pic>
        <p:nvPicPr>
          <p:cNvPr id="1026" name="Picture 2" descr="Image result for st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658" y="3265714"/>
            <a:ext cx="3592285" cy="359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68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673" y="2876675"/>
            <a:ext cx="10515600" cy="30513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rgbClr val="FFC000"/>
                </a:solidFill>
              </a:rPr>
              <a:t>Today’s your lucky day because I’m giving you FULL ACCESS TO…</a:t>
            </a:r>
          </a:p>
          <a:p>
            <a:pPr marL="0" indent="0" algn="ctr">
              <a:buNone/>
            </a:pPr>
            <a:endParaRPr lang="en-MY" sz="5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05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3594" y="2516911"/>
            <a:ext cx="10515600" cy="30513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rgbClr val="FFC000"/>
                </a:solidFill>
              </a:rPr>
              <a:t>My entire collection on how to become a goal-slaying winner just by implementing a few changes!</a:t>
            </a:r>
          </a:p>
        </p:txBody>
      </p:sp>
    </p:spTree>
    <p:extLst>
      <p:ext uri="{BB962C8B-B14F-4D97-AF65-F5344CB8AC3E}">
        <p14:creationId xmlns:p14="http://schemas.microsoft.com/office/powerpoint/2010/main" val="15592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2753834"/>
            <a:ext cx="10734207" cy="34550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And for the first time ever, they’ve been compiled into one incredible blueprint…</a:t>
            </a:r>
          </a:p>
          <a:p>
            <a:pPr marL="0" indent="0" algn="ctr">
              <a:buNone/>
            </a:pPr>
            <a:endParaRPr lang="en-MY" sz="4600" dirty="0"/>
          </a:p>
        </p:txBody>
      </p:sp>
    </p:spTree>
    <p:extLst>
      <p:ext uri="{BB962C8B-B14F-4D97-AF65-F5344CB8AC3E}">
        <p14:creationId xmlns:p14="http://schemas.microsoft.com/office/powerpoint/2010/main" val="116177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7262" y="1524157"/>
            <a:ext cx="10956142" cy="480177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MY" sz="3600" dirty="0" smtClean="0"/>
              <a:t> Strategic </a:t>
            </a:r>
            <a:r>
              <a:rPr lang="en-MY" sz="3600" dirty="0"/>
              <a:t>Execution - Getting Things Done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MY" sz="3600" dirty="0" smtClean="0"/>
              <a:t> How </a:t>
            </a:r>
            <a:r>
              <a:rPr lang="en-MY" sz="3600" dirty="0"/>
              <a:t>To Set Powerful Goals The S.M.A.R.T Way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MY" sz="3600" dirty="0" smtClean="0"/>
              <a:t> The </a:t>
            </a:r>
            <a:r>
              <a:rPr lang="en-MY" sz="3600" dirty="0"/>
              <a:t>Importance of Performance Coaching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MY" sz="3600" dirty="0" smtClean="0"/>
              <a:t> Overcoming </a:t>
            </a:r>
            <a:r>
              <a:rPr lang="en-MY" sz="3600" dirty="0"/>
              <a:t>The Fear of Failure</a:t>
            </a:r>
          </a:p>
          <a:p>
            <a:pPr>
              <a:buFont typeface="Wingdings" panose="05000000000000000000" pitchFamily="2" charset="2"/>
              <a:buChar char="Ø"/>
            </a:pPr>
            <a:endParaRPr lang="en-MY" sz="3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MY" sz="3600" dirty="0" smtClean="0"/>
              <a:t> And MANY </a:t>
            </a:r>
            <a:r>
              <a:rPr lang="en-MY" sz="3600" dirty="0"/>
              <a:t>more!</a:t>
            </a:r>
          </a:p>
          <a:p>
            <a:pPr>
              <a:buFont typeface="Wingdings" panose="05000000000000000000" pitchFamily="2" charset="2"/>
              <a:buChar char="Ø"/>
            </a:pPr>
            <a:endParaRPr lang="en-MY" sz="3600" dirty="0"/>
          </a:p>
        </p:txBody>
      </p:sp>
    </p:spTree>
    <p:extLst>
      <p:ext uri="{BB962C8B-B14F-4D97-AF65-F5344CB8AC3E}">
        <p14:creationId xmlns:p14="http://schemas.microsoft.com/office/powerpoint/2010/main" val="300219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79" y="2300571"/>
            <a:ext cx="10695008" cy="2372396"/>
          </a:xfrm>
        </p:spPr>
        <p:txBody>
          <a:bodyPr>
            <a:noAutofit/>
          </a:bodyPr>
          <a:lstStyle/>
          <a:p>
            <a:r>
              <a:rPr lang="en-MY" sz="4400" dirty="0">
                <a:solidFill>
                  <a:schemeClr val="bg1"/>
                </a:solidFill>
                <a:latin typeface="+mn-lt"/>
              </a:rPr>
              <a:t>Just know that I've spent hundreds and thousands of dollars into developing these proven strategies to give you the simplest way to achieve your </a:t>
            </a:r>
            <a:r>
              <a:rPr lang="en-MY" sz="4400" dirty="0" smtClean="0">
                <a:solidFill>
                  <a:schemeClr val="bg1"/>
                </a:solidFill>
                <a:latin typeface="+mn-lt"/>
              </a:rPr>
              <a:t>goals</a:t>
            </a:r>
            <a:endParaRPr lang="en-MY" sz="4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914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75" y="1899755"/>
            <a:ext cx="10108798" cy="2387600"/>
          </a:xfrm>
        </p:spPr>
        <p:txBody>
          <a:bodyPr>
            <a:noAutofit/>
          </a:bodyPr>
          <a:lstStyle/>
          <a:p>
            <a:r>
              <a:rPr lang="en-MY" sz="4400" dirty="0">
                <a:solidFill>
                  <a:schemeClr val="bg1"/>
                </a:solidFill>
                <a:latin typeface="+mn-lt"/>
              </a:rPr>
              <a:t>I'm granting you the permission to follow my method and apply it to your new transformational </a:t>
            </a:r>
            <a:r>
              <a:rPr lang="en-MY" sz="4400" dirty="0" smtClean="0">
                <a:solidFill>
                  <a:schemeClr val="bg1"/>
                </a:solidFill>
                <a:latin typeface="+mn-lt"/>
              </a:rPr>
              <a:t>lifestyle</a:t>
            </a:r>
            <a:endParaRPr lang="en-MY" sz="4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473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6985" y="1951289"/>
            <a:ext cx="10999848" cy="2387600"/>
          </a:xfrm>
        </p:spPr>
        <p:txBody>
          <a:bodyPr>
            <a:noAutofit/>
          </a:bodyPr>
          <a:lstStyle/>
          <a:p>
            <a:r>
              <a:rPr lang="en-MY" sz="4800" dirty="0">
                <a:solidFill>
                  <a:schemeClr val="bg1"/>
                </a:solidFill>
                <a:latin typeface="+mn-lt"/>
              </a:rPr>
              <a:t>It's your chance now to achieve every goal you have!</a:t>
            </a:r>
          </a:p>
        </p:txBody>
      </p:sp>
    </p:spTree>
    <p:extLst>
      <p:ext uri="{BB962C8B-B14F-4D97-AF65-F5344CB8AC3E}">
        <p14:creationId xmlns:p14="http://schemas.microsoft.com/office/powerpoint/2010/main" val="425778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5031" y="1869834"/>
            <a:ext cx="10515600" cy="337589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6000" dirty="0">
                <a:solidFill>
                  <a:schemeClr val="bg1"/>
                </a:solidFill>
              </a:rPr>
              <a:t>Introducing…</a:t>
            </a:r>
          </a:p>
          <a:p>
            <a:pPr marL="0" indent="0" algn="ctr">
              <a:buNone/>
            </a:pPr>
            <a:r>
              <a:rPr lang="en-MY" sz="5400" dirty="0">
                <a:solidFill>
                  <a:srgbClr val="FFC000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en-MY" sz="6000" dirty="0">
                <a:solidFill>
                  <a:srgbClr val="FFC000"/>
                </a:solidFill>
              </a:rPr>
              <a:t>Power of Execution</a:t>
            </a:r>
          </a:p>
          <a:p>
            <a:pPr marL="0" indent="0" algn="ctr">
              <a:buNone/>
            </a:pPr>
            <a:endParaRPr lang="en-MY" sz="6600" dirty="0" smtClean="0">
              <a:solidFill>
                <a:srgbClr val="FFC000"/>
              </a:solidFill>
            </a:endParaRPr>
          </a:p>
          <a:p>
            <a:r>
              <a:rPr lang="en-MY" sz="4400" dirty="0"/>
              <a:t> </a:t>
            </a:r>
          </a:p>
          <a:p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368471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420" y="2490003"/>
            <a:ext cx="10515600" cy="337589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200" dirty="0" smtClean="0">
                <a:solidFill>
                  <a:schemeClr val="bg1"/>
                </a:solidFill>
              </a:rPr>
              <a:t>“Power of Execution” </a:t>
            </a:r>
            <a:r>
              <a:rPr lang="en-MY" sz="4200" dirty="0">
                <a:solidFill>
                  <a:srgbClr val="FFC000"/>
                </a:solidFill>
              </a:rPr>
              <a:t>is </a:t>
            </a:r>
            <a:r>
              <a:rPr lang="en-MY" sz="4400" dirty="0">
                <a:solidFill>
                  <a:srgbClr val="FFC000"/>
                </a:solidFill>
              </a:rPr>
              <a:t>your go-to productivity guide on how to tackle your goals effectively so that you can live the life of your </a:t>
            </a:r>
            <a:r>
              <a:rPr lang="en-MY" sz="4400" dirty="0" smtClean="0">
                <a:solidFill>
                  <a:srgbClr val="FFC000"/>
                </a:solidFill>
              </a:rPr>
              <a:t>dreams</a:t>
            </a:r>
            <a:endParaRPr lang="en-MY" sz="4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77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7166" y="2743200"/>
            <a:ext cx="10280428" cy="23105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You will discover the truth about why most people fail at reaching their </a:t>
            </a:r>
            <a:r>
              <a:rPr lang="en-MY" sz="4400" dirty="0" smtClean="0">
                <a:solidFill>
                  <a:schemeClr val="bg1"/>
                </a:solidFill>
              </a:rPr>
              <a:t>goals</a:t>
            </a:r>
            <a:endParaRPr lang="en-MY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68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3200" y="1464335"/>
            <a:ext cx="10515600" cy="33423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Because this video presentation could be </a:t>
            </a:r>
            <a:r>
              <a:rPr lang="en-MY" sz="4600" b="1" i="1" dirty="0"/>
              <a:t>the ultimate ticket </a:t>
            </a:r>
            <a:r>
              <a:rPr lang="en-MY" sz="4600" dirty="0"/>
              <a:t>to </a:t>
            </a:r>
            <a:r>
              <a:rPr lang="en-MY" sz="4600" b="1" i="1" dirty="0">
                <a:solidFill>
                  <a:srgbClr val="FFC000"/>
                </a:solidFill>
              </a:rPr>
              <a:t>A</a:t>
            </a:r>
            <a:r>
              <a:rPr lang="en-MY" sz="4600" b="1" i="1" dirty="0" smtClean="0">
                <a:solidFill>
                  <a:srgbClr val="FFC000"/>
                </a:solidFill>
              </a:rPr>
              <a:t> Brighter </a:t>
            </a:r>
            <a:r>
              <a:rPr lang="en-MY" sz="4600" b="1" i="1" dirty="0">
                <a:solidFill>
                  <a:srgbClr val="FFC000"/>
                </a:solidFill>
              </a:rPr>
              <a:t>F</a:t>
            </a:r>
            <a:r>
              <a:rPr lang="en-MY" sz="4600" b="1" i="1" dirty="0" smtClean="0">
                <a:solidFill>
                  <a:srgbClr val="FFC000"/>
                </a:solidFill>
              </a:rPr>
              <a:t>uture</a:t>
            </a:r>
            <a:endParaRPr lang="en-MY" sz="4600" b="1" i="1" dirty="0">
              <a:solidFill>
                <a:srgbClr val="FFC000"/>
              </a:solidFill>
            </a:endParaRPr>
          </a:p>
        </p:txBody>
      </p:sp>
      <p:pic>
        <p:nvPicPr>
          <p:cNvPr id="2050" name="Picture 2" descr="Image result for ticke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779" y="3229159"/>
            <a:ext cx="2716442" cy="258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09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5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262" y="901623"/>
            <a:ext cx="5339862" cy="3713446"/>
          </a:xfrm>
        </p:spPr>
        <p:txBody>
          <a:bodyPr>
            <a:noAutofit/>
          </a:bodyPr>
          <a:lstStyle/>
          <a:p>
            <a:r>
              <a:rPr lang="en-MY" sz="4000" dirty="0">
                <a:solidFill>
                  <a:schemeClr val="bg1"/>
                </a:solidFill>
                <a:latin typeface="+mn-lt"/>
              </a:rPr>
              <a:t> </a:t>
            </a:r>
            <a:br>
              <a:rPr lang="en-MY" sz="4000" dirty="0">
                <a:solidFill>
                  <a:schemeClr val="bg1"/>
                </a:solidFill>
                <a:latin typeface="+mn-lt"/>
              </a:rPr>
            </a:br>
            <a:r>
              <a:rPr lang="en-MY" sz="4000" dirty="0">
                <a:solidFill>
                  <a:schemeClr val="bg1"/>
                </a:solidFill>
                <a:latin typeface="+mn-lt"/>
              </a:rPr>
              <a:t>Find out how </a:t>
            </a:r>
            <a:r>
              <a:rPr lang="en-MY" sz="4000" dirty="0" smtClean="0">
                <a:solidFill>
                  <a:schemeClr val="bg1"/>
                </a:solidFill>
                <a:latin typeface="+mn-lt"/>
              </a:rPr>
              <a:t>the selected </a:t>
            </a:r>
            <a:r>
              <a:rPr lang="en-MY" sz="4000" dirty="0">
                <a:solidFill>
                  <a:schemeClr val="bg1"/>
                </a:solidFill>
                <a:latin typeface="+mn-lt"/>
              </a:rPr>
              <a:t>few stay true to their goals and achieve all their wildest </a:t>
            </a:r>
            <a:r>
              <a:rPr lang="en-MY" sz="4000" dirty="0" smtClean="0">
                <a:solidFill>
                  <a:schemeClr val="bg1"/>
                </a:solidFill>
                <a:latin typeface="+mn-lt"/>
              </a:rPr>
              <a:t>dreams</a:t>
            </a:r>
            <a:endParaRPr lang="en-MY" sz="4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124" name="Picture 4" descr="Image result for go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497" y="1415980"/>
            <a:ext cx="3962400" cy="396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30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72976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MY" sz="4800" b="1" dirty="0">
                <a:solidFill>
                  <a:srgbClr val="FFC000"/>
                </a:solidFill>
                <a:latin typeface="+mn-lt"/>
              </a:rPr>
              <a:t>Here’s What I’ll Be Sharing With You Exclusively:</a:t>
            </a:r>
            <a:r>
              <a:rPr lang="en-MY" b="1" dirty="0">
                <a:solidFill>
                  <a:srgbClr val="FFC000"/>
                </a:solidFill>
              </a:rPr>
              <a:t/>
            </a:r>
            <a:br>
              <a:rPr lang="en-MY" b="1" dirty="0">
                <a:solidFill>
                  <a:srgbClr val="FFC000"/>
                </a:solidFill>
              </a:rPr>
            </a:br>
            <a:r>
              <a:rPr lang="en-MY" b="1" dirty="0">
                <a:solidFill>
                  <a:srgbClr val="FFC000"/>
                </a:solidFill>
              </a:rPr>
              <a:t/>
            </a:r>
            <a:br>
              <a:rPr lang="en-MY" b="1" dirty="0">
                <a:solidFill>
                  <a:srgbClr val="FFC000"/>
                </a:solidFill>
              </a:rPr>
            </a:br>
            <a:r>
              <a:rPr lang="en-MY" sz="4800" b="1" dirty="0">
                <a:solidFill>
                  <a:srgbClr val="FFC000"/>
                </a:solidFill>
                <a:latin typeface="+mn-lt"/>
              </a:rPr>
              <a:t/>
            </a:r>
            <a:br>
              <a:rPr lang="en-MY" sz="4800" b="1" dirty="0">
                <a:solidFill>
                  <a:srgbClr val="FFC000"/>
                </a:solidFill>
                <a:latin typeface="+mn-lt"/>
              </a:rPr>
            </a:br>
            <a:endParaRPr lang="en-MY" sz="4800" b="1" dirty="0">
              <a:solidFill>
                <a:srgbClr val="FFC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759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095" y="1504405"/>
            <a:ext cx="10723808" cy="4656875"/>
          </a:xfrm>
        </p:spPr>
        <p:txBody>
          <a:bodyPr>
            <a:noAutofit/>
          </a:bodyPr>
          <a:lstStyle/>
          <a:p>
            <a:pPr lvl="0"/>
            <a:r>
              <a:rPr lang="en-MY" sz="3200" dirty="0">
                <a:solidFill>
                  <a:schemeClr val="bg1"/>
                </a:solidFill>
              </a:rPr>
              <a:t>The secret that helps highly successful people smash their </a:t>
            </a:r>
            <a:r>
              <a:rPr lang="en-MY" sz="3200" dirty="0" smtClean="0">
                <a:solidFill>
                  <a:schemeClr val="bg1"/>
                </a:solidFill>
              </a:rPr>
              <a:t>goals</a:t>
            </a:r>
          </a:p>
          <a:p>
            <a:pPr marL="0" lvl="0" indent="0">
              <a:buNone/>
            </a:pPr>
            <a:endParaRPr lang="en-MY" sz="3200" dirty="0">
              <a:solidFill>
                <a:schemeClr val="bg1"/>
              </a:solidFill>
            </a:endParaRPr>
          </a:p>
          <a:p>
            <a:pPr lvl="0"/>
            <a:r>
              <a:rPr lang="en-MY" sz="3200" dirty="0">
                <a:solidFill>
                  <a:schemeClr val="bg1"/>
                </a:solidFill>
              </a:rPr>
              <a:t>Why willpower is not enough and why you need to work smarter, instead of </a:t>
            </a:r>
            <a:r>
              <a:rPr lang="en-MY" sz="3200" dirty="0" smtClean="0">
                <a:solidFill>
                  <a:schemeClr val="bg1"/>
                </a:solidFill>
              </a:rPr>
              <a:t>harder</a:t>
            </a:r>
          </a:p>
          <a:p>
            <a:pPr marL="0" lvl="0" indent="0">
              <a:buNone/>
            </a:pPr>
            <a:endParaRPr lang="en-MY" sz="3200" dirty="0">
              <a:solidFill>
                <a:schemeClr val="bg1"/>
              </a:solidFill>
            </a:endParaRPr>
          </a:p>
          <a:p>
            <a:pPr lvl="0"/>
            <a:r>
              <a:rPr lang="en-MY" sz="3200" dirty="0">
                <a:solidFill>
                  <a:schemeClr val="bg1"/>
                </a:solidFill>
              </a:rPr>
              <a:t>How to work productively non-stop and not feel tired or demotivated by using the momentum of good </a:t>
            </a:r>
            <a:r>
              <a:rPr lang="en-MY" sz="3200" dirty="0" smtClean="0">
                <a:solidFill>
                  <a:schemeClr val="bg1"/>
                </a:solidFill>
              </a:rPr>
              <a:t>feelings</a:t>
            </a:r>
            <a:endParaRPr lang="en-MY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21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095" y="1504405"/>
            <a:ext cx="10723808" cy="4656875"/>
          </a:xfrm>
        </p:spPr>
        <p:txBody>
          <a:bodyPr>
            <a:noAutofit/>
          </a:bodyPr>
          <a:lstStyle/>
          <a:p>
            <a:pPr lvl="0"/>
            <a:r>
              <a:rPr lang="en-MY" sz="3200" dirty="0">
                <a:solidFill>
                  <a:schemeClr val="bg1"/>
                </a:solidFill>
              </a:rPr>
              <a:t>Why goals like “lose some weight” and “earn more money” NEVER </a:t>
            </a:r>
            <a:r>
              <a:rPr lang="en-MY" sz="3200" dirty="0" smtClean="0">
                <a:solidFill>
                  <a:schemeClr val="bg1"/>
                </a:solidFill>
              </a:rPr>
              <a:t>works</a:t>
            </a:r>
          </a:p>
          <a:p>
            <a:pPr marL="0" lvl="0" indent="0">
              <a:buNone/>
            </a:pPr>
            <a:endParaRPr lang="en-MY" sz="3200" dirty="0">
              <a:solidFill>
                <a:schemeClr val="bg1"/>
              </a:solidFill>
            </a:endParaRPr>
          </a:p>
          <a:p>
            <a:pPr lvl="0"/>
            <a:r>
              <a:rPr lang="en-MY" sz="3200" dirty="0">
                <a:solidFill>
                  <a:schemeClr val="bg1"/>
                </a:solidFill>
              </a:rPr>
              <a:t>How to finally kill the fear of failure so that you can live as a winner</a:t>
            </a:r>
          </a:p>
          <a:p>
            <a:pPr marL="0" indent="0">
              <a:buNone/>
            </a:pPr>
            <a:endParaRPr lang="en-MY" sz="3200" dirty="0">
              <a:solidFill>
                <a:schemeClr val="bg1"/>
              </a:solidFill>
            </a:endParaRPr>
          </a:p>
          <a:p>
            <a:r>
              <a:rPr lang="en-MY" sz="3200" dirty="0">
                <a:solidFill>
                  <a:schemeClr val="bg1"/>
                </a:solidFill>
              </a:rPr>
              <a:t>…. And SO much more for you to learn inside!</a:t>
            </a:r>
          </a:p>
          <a:p>
            <a:pPr marL="0" indent="0">
              <a:buNone/>
            </a:pPr>
            <a:endParaRPr lang="en-MY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96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8877" y="2922829"/>
            <a:ext cx="10515600" cy="32717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600" b="1" dirty="0" smtClean="0"/>
              <a:t>Here's </a:t>
            </a:r>
            <a:r>
              <a:rPr lang="en-MY" sz="6600" b="1" dirty="0"/>
              <a:t>The </a:t>
            </a:r>
            <a:r>
              <a:rPr lang="en-MY" sz="6600" b="1" dirty="0" smtClean="0"/>
              <a:t>Deal…</a:t>
            </a:r>
            <a:endParaRPr lang="en-MY" sz="6600" b="1" dirty="0"/>
          </a:p>
          <a:p>
            <a:pPr marL="0" indent="0" algn="ctr">
              <a:buNone/>
            </a:pPr>
            <a:endParaRPr lang="en-MY" sz="6000" b="1" dirty="0"/>
          </a:p>
        </p:txBody>
      </p:sp>
    </p:spTree>
    <p:extLst>
      <p:ext uri="{BB962C8B-B14F-4D97-AF65-F5344CB8AC3E}">
        <p14:creationId xmlns:p14="http://schemas.microsoft.com/office/powerpoint/2010/main" val="8796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5416" y="2941320"/>
            <a:ext cx="10515600" cy="32318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You get </a:t>
            </a:r>
            <a:r>
              <a:rPr lang="en-MY" sz="4800" b="1" dirty="0">
                <a:solidFill>
                  <a:srgbClr val="FFC000"/>
                </a:solidFill>
              </a:rPr>
              <a:t>Power of Execution </a:t>
            </a:r>
            <a:r>
              <a:rPr lang="en-MY" sz="4800" dirty="0">
                <a:solidFill>
                  <a:schemeClr val="bg1"/>
                </a:solidFill>
              </a:rPr>
              <a:t>at a low one-time </a:t>
            </a:r>
            <a:r>
              <a:rPr lang="en-MY" sz="4800" dirty="0" smtClean="0">
                <a:solidFill>
                  <a:schemeClr val="bg1"/>
                </a:solidFill>
              </a:rPr>
              <a:t>investment</a:t>
            </a: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68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199" y="2762591"/>
            <a:ext cx="10515600" cy="37115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And you don't have to waste time attending courses or listening to fitness 'gurus' that </a:t>
            </a:r>
            <a:r>
              <a:rPr lang="en-MY" sz="4400" dirty="0" smtClean="0">
                <a:solidFill>
                  <a:schemeClr val="bg1"/>
                </a:solidFill>
              </a:rPr>
              <a:t>promise </a:t>
            </a:r>
            <a:r>
              <a:rPr lang="en-MY" sz="4400" dirty="0">
                <a:solidFill>
                  <a:schemeClr val="bg1"/>
                </a:solidFill>
              </a:rPr>
              <a:t>little to no </a:t>
            </a:r>
            <a:r>
              <a:rPr lang="en-MY" sz="4400" dirty="0" smtClean="0">
                <a:solidFill>
                  <a:schemeClr val="bg1"/>
                </a:solidFill>
              </a:rPr>
              <a:t>results</a:t>
            </a:r>
            <a:endParaRPr lang="en-MY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MY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403" y="2725876"/>
            <a:ext cx="10515600" cy="31913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All you have to do from here onwards is simply apply the methods into your life in the next 30 </a:t>
            </a:r>
            <a:r>
              <a:rPr lang="en-MY" sz="4400" dirty="0" smtClean="0"/>
              <a:t>days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369187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12" y="2784185"/>
            <a:ext cx="10768258" cy="32853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/>
              <a:t>These simple and result-oriented methods are easy to </a:t>
            </a:r>
            <a:r>
              <a:rPr lang="en-MY" sz="4800" dirty="0" smtClean="0"/>
              <a:t>implement</a:t>
            </a:r>
            <a:endParaRPr lang="en-MY" sz="4800" dirty="0"/>
          </a:p>
        </p:txBody>
      </p:sp>
    </p:spTree>
    <p:extLst>
      <p:ext uri="{BB962C8B-B14F-4D97-AF65-F5344CB8AC3E}">
        <p14:creationId xmlns:p14="http://schemas.microsoft.com/office/powerpoint/2010/main" val="216618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403" y="2725876"/>
            <a:ext cx="10515600" cy="31913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And if you're not completely satisfied, simply return your order within 30 days for a full </a:t>
            </a:r>
            <a:r>
              <a:rPr lang="en-MY" sz="4400" dirty="0" smtClean="0"/>
              <a:t>refund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4431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601" y="2191054"/>
            <a:ext cx="10515600" cy="33423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I'm going to show you </a:t>
            </a:r>
            <a:r>
              <a:rPr lang="en-MY" sz="4400" i="1" dirty="0"/>
              <a:t>effective strategies </a:t>
            </a:r>
            <a:r>
              <a:rPr lang="en-MY" sz="4400" dirty="0"/>
              <a:t>that will give you the </a:t>
            </a:r>
            <a:r>
              <a:rPr lang="en-MY" sz="4400" b="1" dirty="0"/>
              <a:t>P</a:t>
            </a:r>
            <a:r>
              <a:rPr lang="en-MY" sz="4400" b="1" dirty="0" smtClean="0"/>
              <a:t>ower </a:t>
            </a:r>
            <a:r>
              <a:rPr lang="en-MY" sz="4400" b="1" dirty="0"/>
              <a:t>to </a:t>
            </a:r>
            <a:r>
              <a:rPr lang="en-MY" sz="4400" b="1" dirty="0" smtClean="0"/>
              <a:t>Execute </a:t>
            </a:r>
            <a:r>
              <a:rPr lang="en-MY" sz="4400" dirty="0"/>
              <a:t>the actions required to achieve your ultimate </a:t>
            </a:r>
            <a:r>
              <a:rPr lang="en-MY" sz="4400" dirty="0" smtClean="0"/>
              <a:t>goals</a:t>
            </a:r>
            <a:endParaRPr lang="en-MY" sz="4400" dirty="0"/>
          </a:p>
        </p:txBody>
      </p:sp>
    </p:spTree>
    <p:extLst>
      <p:ext uri="{BB962C8B-B14F-4D97-AF65-F5344CB8AC3E}">
        <p14:creationId xmlns:p14="http://schemas.microsoft.com/office/powerpoint/2010/main" val="315316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9640" y="2364752"/>
            <a:ext cx="10515600" cy="38157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However I do need to remind you that you are letting go of the chance to turn your life around if you choose to click away from this </a:t>
            </a:r>
            <a:r>
              <a:rPr lang="en-MY" sz="4400" dirty="0" smtClean="0">
                <a:solidFill>
                  <a:schemeClr val="bg1"/>
                </a:solidFill>
              </a:rPr>
              <a:t>offer</a:t>
            </a:r>
            <a:endParaRPr lang="en-MY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34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95844"/>
            <a:ext cx="10515600" cy="34337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chemeClr val="bg1"/>
                </a:solidFill>
              </a:rPr>
              <a:t>But, if </a:t>
            </a:r>
            <a:r>
              <a:rPr lang="en-MY" sz="4400" b="1" dirty="0" smtClean="0">
                <a:solidFill>
                  <a:srgbClr val="FFC000"/>
                </a:solidFill>
              </a:rPr>
              <a:t>Power of Execution </a:t>
            </a:r>
            <a:r>
              <a:rPr lang="en-MY" sz="4400" dirty="0" smtClean="0">
                <a:solidFill>
                  <a:schemeClr val="bg1"/>
                </a:solidFill>
              </a:rPr>
              <a:t>isn't </a:t>
            </a:r>
            <a:r>
              <a:rPr lang="en-MY" sz="4400" dirty="0">
                <a:solidFill>
                  <a:schemeClr val="bg1"/>
                </a:solidFill>
              </a:rPr>
              <a:t>every bit as fantastic as I say it is, simply </a:t>
            </a:r>
            <a:r>
              <a:rPr lang="en-MY" sz="4400" dirty="0" smtClean="0">
                <a:solidFill>
                  <a:schemeClr val="bg1"/>
                </a:solidFill>
              </a:rPr>
              <a:t>return for a Full Refund</a:t>
            </a:r>
            <a:endParaRPr lang="en-MY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92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997" y="2841673"/>
            <a:ext cx="10515600" cy="3166477"/>
          </a:xfrm>
        </p:spPr>
        <p:txBody>
          <a:bodyPr/>
          <a:lstStyle/>
          <a:p>
            <a:pPr marL="0" indent="0" algn="ctr">
              <a:buNone/>
            </a:pPr>
            <a:r>
              <a:rPr lang="en-MY" sz="6000" dirty="0" smtClean="0"/>
              <a:t>No Questions </a:t>
            </a:r>
            <a:r>
              <a:rPr lang="en-MY" sz="6000" dirty="0"/>
              <a:t>A</a:t>
            </a:r>
            <a:r>
              <a:rPr lang="en-MY" sz="6000" dirty="0" smtClean="0"/>
              <a:t>sked</a:t>
            </a:r>
            <a:endParaRPr lang="en-MY" sz="6000" dirty="0"/>
          </a:p>
          <a:p>
            <a:pPr marL="0" indent="0" algn="ctr">
              <a:buNone/>
            </a:pP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56768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87" y="1993691"/>
            <a:ext cx="10515600" cy="26938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400" dirty="0"/>
              <a:t> </a:t>
            </a:r>
          </a:p>
          <a:p>
            <a:pPr marL="0" indent="0" algn="ctr">
              <a:buNone/>
            </a:pPr>
            <a:r>
              <a:rPr lang="en-MY" sz="5000" dirty="0"/>
              <a:t>I'll see that your money is promptly </a:t>
            </a:r>
            <a:r>
              <a:rPr lang="en-MY" sz="5000" dirty="0" smtClean="0"/>
              <a:t>refunded</a:t>
            </a:r>
            <a:endParaRPr lang="en-MY" sz="5000" dirty="0"/>
          </a:p>
        </p:txBody>
      </p:sp>
    </p:spTree>
    <p:extLst>
      <p:ext uri="{BB962C8B-B14F-4D97-AF65-F5344CB8AC3E}">
        <p14:creationId xmlns:p14="http://schemas.microsoft.com/office/powerpoint/2010/main" val="265433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9317" y="2865120"/>
            <a:ext cx="10515600" cy="21371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000" dirty="0" smtClean="0"/>
              <a:t>Fair Enough?</a:t>
            </a:r>
            <a:endParaRPr lang="en-MY" sz="6000" dirty="0"/>
          </a:p>
        </p:txBody>
      </p:sp>
    </p:spTree>
    <p:extLst>
      <p:ext uri="{BB962C8B-B14F-4D97-AF65-F5344CB8AC3E}">
        <p14:creationId xmlns:p14="http://schemas.microsoft.com/office/powerpoint/2010/main" val="25302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3184" y="952982"/>
            <a:ext cx="10515600" cy="31899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500" dirty="0" smtClean="0"/>
              <a:t>You Have </a:t>
            </a:r>
            <a:r>
              <a:rPr lang="en-MY" sz="5500" dirty="0"/>
              <a:t>M</a:t>
            </a:r>
            <a:r>
              <a:rPr lang="en-MY" sz="5500" dirty="0" smtClean="0"/>
              <a:t>y </a:t>
            </a:r>
            <a:r>
              <a:rPr lang="en-MY" sz="5500" dirty="0"/>
              <a:t>W</a:t>
            </a:r>
            <a:r>
              <a:rPr lang="en-MY" sz="5500" dirty="0" smtClean="0"/>
              <a:t>ord </a:t>
            </a:r>
            <a:r>
              <a:rPr lang="en-MY" sz="5500" dirty="0"/>
              <a:t>O</a:t>
            </a:r>
            <a:r>
              <a:rPr lang="en-MY" sz="5500" dirty="0" smtClean="0"/>
              <a:t>n </a:t>
            </a:r>
            <a:r>
              <a:rPr lang="en-MY" sz="5500" dirty="0"/>
              <a:t>I</a:t>
            </a:r>
            <a:r>
              <a:rPr lang="en-MY" sz="5500" dirty="0" smtClean="0"/>
              <a:t>t</a:t>
            </a:r>
            <a:endParaRPr lang="en-MY" sz="5500" dirty="0"/>
          </a:p>
        </p:txBody>
      </p:sp>
      <p:pic>
        <p:nvPicPr>
          <p:cNvPr id="2050" name="Picture 2" descr="Image result for yo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795" y="2242667"/>
            <a:ext cx="3829050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4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WHY WAI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752" y="127322"/>
            <a:ext cx="7114201" cy="711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01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030" y="2709091"/>
            <a:ext cx="11306628" cy="3433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000" dirty="0"/>
              <a:t>Your investment in </a:t>
            </a:r>
            <a:r>
              <a:rPr lang="en-MY" sz="5000" b="1" dirty="0" smtClean="0">
                <a:solidFill>
                  <a:srgbClr val="FFC000"/>
                </a:solidFill>
              </a:rPr>
              <a:t>Power of Execution </a:t>
            </a:r>
            <a:r>
              <a:rPr lang="en-MY" sz="5000" dirty="0" smtClean="0"/>
              <a:t>is </a:t>
            </a:r>
            <a:r>
              <a:rPr lang="en-MY" sz="5000" b="1" i="1" dirty="0" smtClean="0"/>
              <a:t>100</a:t>
            </a:r>
            <a:r>
              <a:rPr lang="en-MY" sz="5000" b="1" i="1" dirty="0"/>
              <a:t>% </a:t>
            </a:r>
            <a:r>
              <a:rPr lang="en-MY" sz="5000" b="1" i="1" dirty="0" smtClean="0"/>
              <a:t>guaranteed</a:t>
            </a:r>
            <a:endParaRPr lang="en-MY" sz="5000" b="1" i="1" dirty="0"/>
          </a:p>
          <a:p>
            <a:pPr marL="0" indent="0" algn="ctr">
              <a:buNone/>
            </a:pPr>
            <a:endParaRPr lang="en-MY" sz="5000" dirty="0"/>
          </a:p>
        </p:txBody>
      </p:sp>
    </p:spTree>
    <p:extLst>
      <p:ext uri="{BB962C8B-B14F-4D97-AF65-F5344CB8AC3E}">
        <p14:creationId xmlns:p14="http://schemas.microsoft.com/office/powerpoint/2010/main" val="234185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43199"/>
            <a:ext cx="10515600" cy="3433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400" b="1" dirty="0"/>
              <a:t>Act </a:t>
            </a:r>
            <a:r>
              <a:rPr lang="en-MY" sz="5400" b="1" dirty="0" smtClean="0"/>
              <a:t>Now </a:t>
            </a:r>
            <a:r>
              <a:rPr lang="en-MY" sz="5400" dirty="0"/>
              <a:t>to snap up these </a:t>
            </a:r>
            <a:r>
              <a:rPr lang="en-MY" sz="5400" dirty="0" smtClean="0"/>
              <a:t>                         </a:t>
            </a:r>
            <a:r>
              <a:rPr lang="en-MY" sz="5400" b="1" dirty="0" smtClean="0">
                <a:solidFill>
                  <a:srgbClr val="FFC000"/>
                </a:solidFill>
              </a:rPr>
              <a:t>Fast </a:t>
            </a:r>
            <a:r>
              <a:rPr lang="en-MY" sz="5400" b="1" dirty="0">
                <a:solidFill>
                  <a:srgbClr val="FFC000"/>
                </a:solidFill>
              </a:rPr>
              <a:t>A</a:t>
            </a:r>
            <a:r>
              <a:rPr lang="en-MY" sz="5400" b="1" dirty="0" smtClean="0">
                <a:solidFill>
                  <a:srgbClr val="FFC000"/>
                </a:solidFill>
              </a:rPr>
              <a:t>ction </a:t>
            </a:r>
            <a:r>
              <a:rPr lang="en-MY" sz="5400" b="1" dirty="0">
                <a:solidFill>
                  <a:srgbClr val="FFC000"/>
                </a:solidFill>
              </a:rPr>
              <a:t>B</a:t>
            </a:r>
            <a:r>
              <a:rPr lang="en-MY" sz="5400" b="1" dirty="0" smtClean="0">
                <a:solidFill>
                  <a:srgbClr val="FFC000"/>
                </a:solidFill>
              </a:rPr>
              <a:t>onuses</a:t>
            </a:r>
            <a:r>
              <a:rPr lang="en-MY" sz="5400" dirty="0"/>
              <a:t>!</a:t>
            </a:r>
          </a:p>
          <a:p>
            <a:pPr marL="0" indent="0" algn="ctr">
              <a:buNone/>
            </a:pPr>
            <a:endParaRPr lang="en-MY" sz="5000" dirty="0"/>
          </a:p>
        </p:txBody>
      </p:sp>
    </p:spTree>
    <p:extLst>
      <p:ext uri="{BB962C8B-B14F-4D97-AF65-F5344CB8AC3E}">
        <p14:creationId xmlns:p14="http://schemas.microsoft.com/office/powerpoint/2010/main" val="270012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075" y="66628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7200" b="1" dirty="0" smtClean="0">
                <a:solidFill>
                  <a:schemeClr val="bg1"/>
                </a:solidFill>
                <a:latin typeface="+mn-lt"/>
              </a:rPr>
              <a:t>2 FREE Bonuses </a:t>
            </a:r>
            <a:endParaRPr lang="en-MY" sz="7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0075" y="323330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MY" sz="4400" dirty="0" smtClean="0">
                <a:solidFill>
                  <a:srgbClr val="FFC000"/>
                </a:solidFill>
              </a:rPr>
              <a:t> </a:t>
            </a:r>
            <a:r>
              <a:rPr lang="en-GB" sz="4400" dirty="0">
                <a:solidFill>
                  <a:srgbClr val="FFC000"/>
                </a:solidFill>
              </a:rPr>
              <a:t>* </a:t>
            </a:r>
            <a:r>
              <a:rPr lang="en-GB" sz="4400" dirty="0" smtClean="0">
                <a:solidFill>
                  <a:srgbClr val="FFC000"/>
                </a:solidFill>
              </a:rPr>
              <a:t>Secret </a:t>
            </a:r>
            <a:r>
              <a:rPr lang="en-GB" sz="4400" dirty="0">
                <a:solidFill>
                  <a:srgbClr val="FFC000"/>
                </a:solidFill>
              </a:rPr>
              <a:t>Bonus #1</a:t>
            </a:r>
            <a:r>
              <a:rPr lang="en-GB" sz="4400" dirty="0">
                <a:solidFill>
                  <a:schemeClr val="bg1"/>
                </a:solidFill>
              </a:rPr>
              <a:t>: Complete Checklist </a:t>
            </a:r>
            <a:endParaRPr lang="en-GB" sz="4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4400" dirty="0" smtClean="0">
                <a:solidFill>
                  <a:srgbClr val="FFC000"/>
                </a:solidFill>
              </a:rPr>
              <a:t> </a:t>
            </a:r>
            <a:r>
              <a:rPr lang="en-GB" sz="4400" dirty="0">
                <a:solidFill>
                  <a:srgbClr val="FFC000"/>
                </a:solidFill>
              </a:rPr>
              <a:t>* </a:t>
            </a:r>
            <a:r>
              <a:rPr lang="en-GB" sz="4400" dirty="0" smtClean="0">
                <a:solidFill>
                  <a:srgbClr val="FFC000"/>
                </a:solidFill>
              </a:rPr>
              <a:t>Secret Bonus </a:t>
            </a:r>
            <a:r>
              <a:rPr lang="en-GB" sz="4400" dirty="0">
                <a:solidFill>
                  <a:srgbClr val="FFC000"/>
                </a:solidFill>
              </a:rPr>
              <a:t>#2</a:t>
            </a:r>
            <a:r>
              <a:rPr lang="en-GB" sz="4400" dirty="0">
                <a:solidFill>
                  <a:schemeClr val="bg1"/>
                </a:solidFill>
              </a:rPr>
              <a:t>: Comprehensive </a:t>
            </a:r>
            <a:r>
              <a:rPr lang="en-GB" sz="4400" dirty="0" err="1">
                <a:solidFill>
                  <a:schemeClr val="bg1"/>
                </a:solidFill>
              </a:rPr>
              <a:t>Mindmap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endParaRPr lang="en-MY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29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443" y="2333003"/>
            <a:ext cx="10515600" cy="33423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>
                <a:solidFill>
                  <a:srgbClr val="FFC000"/>
                </a:solidFill>
              </a:rPr>
              <a:t>You will discover simple ways to build effective strategies towards achieving goals and putting it into action, without wasting a moment doing the wrong </a:t>
            </a:r>
            <a:r>
              <a:rPr lang="en-MY" sz="4400" dirty="0" smtClean="0">
                <a:solidFill>
                  <a:srgbClr val="FFC000"/>
                </a:solidFill>
              </a:rPr>
              <a:t>thing</a:t>
            </a:r>
            <a:endParaRPr lang="en-MY" sz="4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11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1951" y="2831821"/>
            <a:ext cx="10515600" cy="36657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You get </a:t>
            </a:r>
            <a:r>
              <a:rPr lang="en-MY" sz="4600" dirty="0" smtClean="0">
                <a:solidFill>
                  <a:schemeClr val="bg1"/>
                </a:solidFill>
              </a:rPr>
              <a:t>ALL the </a:t>
            </a:r>
            <a:r>
              <a:rPr lang="en-MY" sz="4600" dirty="0">
                <a:solidFill>
                  <a:schemeClr val="bg1"/>
                </a:solidFill>
              </a:rPr>
              <a:t>bonuses absolutely </a:t>
            </a:r>
            <a:r>
              <a:rPr lang="en-MY" sz="4600" b="1" dirty="0" smtClean="0">
                <a:solidFill>
                  <a:srgbClr val="FFC000"/>
                </a:solidFill>
              </a:rPr>
              <a:t>FREE</a:t>
            </a:r>
            <a:r>
              <a:rPr lang="en-MY" sz="4600" dirty="0" smtClean="0">
                <a:solidFill>
                  <a:schemeClr val="bg1"/>
                </a:solidFill>
              </a:rPr>
              <a:t> </a:t>
            </a:r>
            <a:r>
              <a:rPr lang="en-MY" sz="4600" dirty="0">
                <a:solidFill>
                  <a:schemeClr val="bg1"/>
                </a:solidFill>
              </a:rPr>
              <a:t>only if you </a:t>
            </a:r>
            <a:r>
              <a:rPr lang="en-MY" sz="4600" b="1" i="1" dirty="0" smtClean="0">
                <a:solidFill>
                  <a:schemeClr val="bg1"/>
                </a:solidFill>
              </a:rPr>
              <a:t>Act </a:t>
            </a:r>
            <a:r>
              <a:rPr lang="en-MY" sz="4600" b="1" i="1" dirty="0">
                <a:solidFill>
                  <a:schemeClr val="bg1"/>
                </a:solidFill>
              </a:rPr>
              <a:t>T</a:t>
            </a:r>
            <a:r>
              <a:rPr lang="en-MY" sz="4600" b="1" i="1" dirty="0" smtClean="0">
                <a:solidFill>
                  <a:schemeClr val="bg1"/>
                </a:solidFill>
              </a:rPr>
              <a:t>oday</a:t>
            </a:r>
            <a:r>
              <a:rPr lang="en-MY" sz="4600" dirty="0">
                <a:solidFill>
                  <a:schemeClr val="bg1"/>
                </a:solidFill>
              </a:rPr>
              <a:t>!</a:t>
            </a:r>
          </a:p>
          <a:p>
            <a:pPr marL="0" indent="0" algn="ctr">
              <a:buNone/>
            </a:pPr>
            <a:r>
              <a:rPr lang="en-MY" sz="4800" dirty="0">
                <a:solidFill>
                  <a:schemeClr val="bg1"/>
                </a:solidFill>
              </a:rPr>
              <a:t> </a:t>
            </a:r>
          </a:p>
          <a:p>
            <a:pPr marL="0" indent="0" algn="ctr">
              <a:buNone/>
            </a:pPr>
            <a:endParaRPr lang="en-MY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43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4880" y="2103119"/>
            <a:ext cx="10515600" cy="41805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>
                <a:solidFill>
                  <a:schemeClr val="bg1"/>
                </a:solidFill>
              </a:rPr>
              <a:t>So, don't wait </a:t>
            </a:r>
            <a:r>
              <a:rPr lang="en-MY" sz="4600" dirty="0" smtClean="0">
                <a:solidFill>
                  <a:schemeClr val="bg1"/>
                </a:solidFill>
              </a:rPr>
              <a:t>anymore</a:t>
            </a:r>
          </a:p>
          <a:p>
            <a:pPr marL="0" indent="0" algn="ctr">
              <a:buNone/>
            </a:pPr>
            <a:endParaRPr lang="en-MY" sz="4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MY" sz="4800" dirty="0" smtClean="0">
                <a:solidFill>
                  <a:schemeClr val="bg1"/>
                </a:solidFill>
              </a:rPr>
              <a:t>Life </a:t>
            </a:r>
            <a:r>
              <a:rPr lang="en-MY" sz="4800" dirty="0">
                <a:solidFill>
                  <a:schemeClr val="bg1"/>
                </a:solidFill>
              </a:rPr>
              <a:t>is short and you don’t have forever to achieve your goals!</a:t>
            </a:r>
          </a:p>
        </p:txBody>
      </p:sp>
    </p:spTree>
    <p:extLst>
      <p:ext uri="{BB962C8B-B14F-4D97-AF65-F5344CB8AC3E}">
        <p14:creationId xmlns:p14="http://schemas.microsoft.com/office/powerpoint/2010/main" val="287747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4900" y="713868"/>
            <a:ext cx="10103669" cy="35977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I changed my </a:t>
            </a:r>
            <a:r>
              <a:rPr lang="en-MY" sz="4400" dirty="0" smtClean="0"/>
              <a:t>life completely by </a:t>
            </a:r>
            <a:r>
              <a:rPr lang="en-MY" sz="4400" dirty="0"/>
              <a:t>using this amazing </a:t>
            </a:r>
            <a:r>
              <a:rPr lang="en-MY" sz="4400" dirty="0" smtClean="0"/>
              <a:t>blueprint</a:t>
            </a:r>
            <a:endParaRPr lang="en-MY" sz="4400" dirty="0"/>
          </a:p>
          <a:p>
            <a:pPr marL="0" indent="0" algn="ctr">
              <a:buNone/>
            </a:pPr>
            <a:endParaRPr lang="en-MY" sz="4400" dirty="0"/>
          </a:p>
        </p:txBody>
      </p:sp>
      <p:pic>
        <p:nvPicPr>
          <p:cNvPr id="7170" name="Picture 2" descr="Image result for within yo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797" y="2389053"/>
            <a:ext cx="6323877" cy="38450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06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5543" y="3039290"/>
            <a:ext cx="10515600" cy="34642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600" dirty="0"/>
              <a:t>Please… </a:t>
            </a:r>
            <a:r>
              <a:rPr lang="en-MY" sz="4600" dirty="0" smtClean="0"/>
              <a:t>Do </a:t>
            </a:r>
            <a:r>
              <a:rPr lang="en-MY" sz="4600" dirty="0"/>
              <a:t>Y</a:t>
            </a:r>
            <a:r>
              <a:rPr lang="en-MY" sz="4600" dirty="0" smtClean="0"/>
              <a:t>ourself A </a:t>
            </a:r>
            <a:r>
              <a:rPr lang="en-MY" sz="4600" dirty="0"/>
              <a:t>F</a:t>
            </a:r>
            <a:r>
              <a:rPr lang="en-MY" sz="4600" dirty="0" smtClean="0"/>
              <a:t>avour </a:t>
            </a:r>
            <a:r>
              <a:rPr lang="en-MY" sz="4600" dirty="0"/>
              <a:t>and </a:t>
            </a:r>
            <a:r>
              <a:rPr lang="en-MY" sz="4600" dirty="0" smtClean="0"/>
              <a:t>                  Try </a:t>
            </a:r>
            <a:r>
              <a:rPr lang="en-MY" sz="4600" dirty="0"/>
              <a:t>I</a:t>
            </a:r>
            <a:r>
              <a:rPr lang="en-MY" sz="4600" dirty="0" smtClean="0"/>
              <a:t>t </a:t>
            </a:r>
            <a:r>
              <a:rPr lang="en-MY" sz="4600" dirty="0"/>
              <a:t>O</a:t>
            </a:r>
            <a:r>
              <a:rPr lang="en-MY" sz="4600" dirty="0" smtClean="0"/>
              <a:t>ut</a:t>
            </a:r>
            <a:endParaRPr lang="en-MY" sz="4600" dirty="0"/>
          </a:p>
          <a:p>
            <a:pPr marL="0" indent="0" algn="ctr">
              <a:buNone/>
            </a:pPr>
            <a:endParaRPr lang="en-MY" sz="4800" b="1" dirty="0"/>
          </a:p>
        </p:txBody>
      </p:sp>
    </p:spTree>
    <p:extLst>
      <p:ext uri="{BB962C8B-B14F-4D97-AF65-F5344CB8AC3E}">
        <p14:creationId xmlns:p14="http://schemas.microsoft.com/office/powerpoint/2010/main" val="221596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8472" y="3011423"/>
            <a:ext cx="10515600" cy="30375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5400" dirty="0"/>
              <a:t>I know you’ll be </a:t>
            </a:r>
            <a:r>
              <a:rPr lang="en-MY" sz="5400" b="1" i="1" dirty="0" smtClean="0">
                <a:solidFill>
                  <a:srgbClr val="FFC000"/>
                </a:solidFill>
              </a:rPr>
              <a:t>AMAZED</a:t>
            </a:r>
            <a:r>
              <a:rPr lang="en-MY" sz="5400" dirty="0" smtClean="0"/>
              <a:t>!</a:t>
            </a:r>
            <a:endParaRPr lang="en-MY" sz="5400" dirty="0"/>
          </a:p>
          <a:p>
            <a:pPr marL="0" indent="0" algn="ctr">
              <a:buNone/>
            </a:pPr>
            <a:endParaRPr lang="en-MY" sz="5400" dirty="0"/>
          </a:p>
        </p:txBody>
      </p:sp>
    </p:spTree>
    <p:extLst>
      <p:ext uri="{BB962C8B-B14F-4D97-AF65-F5344CB8AC3E}">
        <p14:creationId xmlns:p14="http://schemas.microsoft.com/office/powerpoint/2010/main" val="381551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7195" y="1313890"/>
            <a:ext cx="10792968" cy="31899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6600" dirty="0"/>
              <a:t>Your </a:t>
            </a:r>
            <a:r>
              <a:rPr lang="en-MY" sz="6600" dirty="0" smtClean="0"/>
              <a:t>Goals </a:t>
            </a:r>
            <a:r>
              <a:rPr lang="en-MY" sz="6600" b="1" i="1" dirty="0">
                <a:solidFill>
                  <a:srgbClr val="FFC000"/>
                </a:solidFill>
              </a:rPr>
              <a:t>M</a:t>
            </a:r>
            <a:r>
              <a:rPr lang="en-MY" sz="6600" b="1" i="1" dirty="0" smtClean="0">
                <a:solidFill>
                  <a:srgbClr val="FFC000"/>
                </a:solidFill>
              </a:rPr>
              <a:t>atter</a:t>
            </a:r>
            <a:endParaRPr lang="en-MY" sz="6600" b="1" i="1" dirty="0">
              <a:solidFill>
                <a:srgbClr val="FFC000"/>
              </a:solidFill>
            </a:endParaRPr>
          </a:p>
        </p:txBody>
      </p:sp>
      <p:pic>
        <p:nvPicPr>
          <p:cNvPr id="6146" name="Picture 2" descr="Image result for go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8852"/>
            <a:ext cx="3949148" cy="394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7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9142" y="1990922"/>
            <a:ext cx="10821365" cy="33411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MY" sz="4800" dirty="0"/>
              <a:t> </a:t>
            </a:r>
          </a:p>
          <a:p>
            <a:pPr marL="0" indent="0" algn="ctr">
              <a:buNone/>
            </a:pPr>
            <a:r>
              <a:rPr lang="en-MY" sz="4800" dirty="0"/>
              <a:t>Click </a:t>
            </a:r>
            <a:r>
              <a:rPr lang="en-MY" sz="4800" b="1" i="1" dirty="0" smtClean="0"/>
              <a:t>The</a:t>
            </a:r>
            <a:r>
              <a:rPr lang="en-MY" sz="4800" dirty="0" smtClean="0"/>
              <a:t> </a:t>
            </a:r>
            <a:r>
              <a:rPr lang="en-MY" sz="4800" b="1" i="1" dirty="0" smtClean="0"/>
              <a:t>Buy </a:t>
            </a:r>
            <a:r>
              <a:rPr lang="en-MY" sz="4800" b="1" i="1" dirty="0"/>
              <a:t>B</a:t>
            </a:r>
            <a:r>
              <a:rPr lang="en-MY" sz="4800" b="1" i="1" dirty="0" smtClean="0"/>
              <a:t>utton </a:t>
            </a:r>
            <a:r>
              <a:rPr lang="en-MY" sz="4800" dirty="0"/>
              <a:t>T</a:t>
            </a:r>
            <a:r>
              <a:rPr lang="en-MY" sz="4800" dirty="0" smtClean="0"/>
              <a:t>oday </a:t>
            </a:r>
            <a:r>
              <a:rPr lang="en-MY" sz="4800" dirty="0"/>
              <a:t>T</a:t>
            </a:r>
            <a:r>
              <a:rPr lang="en-MY" sz="4800" dirty="0" smtClean="0"/>
              <a:t>o </a:t>
            </a:r>
            <a:r>
              <a:rPr lang="en-MY" sz="4800" dirty="0"/>
              <a:t>O</a:t>
            </a:r>
            <a:r>
              <a:rPr lang="en-MY" sz="4800" dirty="0" smtClean="0"/>
              <a:t>rder </a:t>
            </a:r>
            <a:r>
              <a:rPr lang="en-MY" sz="4800" dirty="0"/>
              <a:t>B</a:t>
            </a:r>
            <a:r>
              <a:rPr lang="en-MY" sz="4800" dirty="0" smtClean="0"/>
              <a:t>efore This </a:t>
            </a:r>
            <a:r>
              <a:rPr lang="en-MY" sz="4800" dirty="0"/>
              <a:t>D</a:t>
            </a:r>
            <a:r>
              <a:rPr lang="en-MY" sz="4800" dirty="0" smtClean="0"/>
              <a:t>eal </a:t>
            </a:r>
            <a:r>
              <a:rPr lang="en-MY" sz="4800" dirty="0"/>
              <a:t>I</a:t>
            </a:r>
            <a:r>
              <a:rPr lang="en-MY" sz="4800" dirty="0" smtClean="0"/>
              <a:t>s </a:t>
            </a:r>
            <a:r>
              <a:rPr lang="en-MY" sz="4800" dirty="0"/>
              <a:t>G</a:t>
            </a:r>
            <a:r>
              <a:rPr lang="en-MY" sz="4800" dirty="0" smtClean="0"/>
              <a:t>one </a:t>
            </a:r>
            <a:r>
              <a:rPr lang="en-MY" sz="4800" dirty="0"/>
              <a:t>F</a:t>
            </a:r>
            <a:r>
              <a:rPr lang="en-MY" sz="4800" dirty="0" smtClean="0"/>
              <a:t>or </a:t>
            </a:r>
            <a:r>
              <a:rPr lang="en-MY" sz="4800" dirty="0"/>
              <a:t>G</a:t>
            </a:r>
            <a:r>
              <a:rPr lang="en-MY" sz="4800" dirty="0" smtClean="0"/>
              <a:t>ood</a:t>
            </a:r>
            <a:endParaRPr lang="en-MY" sz="4800" dirty="0"/>
          </a:p>
          <a:p>
            <a:pPr marL="0" indent="0" algn="ctr">
              <a:buNone/>
            </a:pPr>
            <a:endParaRPr lang="en-MY" sz="4800" dirty="0"/>
          </a:p>
        </p:txBody>
      </p:sp>
    </p:spTree>
    <p:extLst>
      <p:ext uri="{BB962C8B-B14F-4D97-AF65-F5344CB8AC3E}">
        <p14:creationId xmlns:p14="http://schemas.microsoft.com/office/powerpoint/2010/main" val="119882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4683" y="2849880"/>
            <a:ext cx="10515600" cy="30351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800" dirty="0">
                <a:solidFill>
                  <a:srgbClr val="FFC000"/>
                </a:solidFill>
              </a:rPr>
              <a:t>You will find this to be a life-changing experience...</a:t>
            </a:r>
          </a:p>
        </p:txBody>
      </p:sp>
    </p:spTree>
    <p:extLst>
      <p:ext uri="{BB962C8B-B14F-4D97-AF65-F5344CB8AC3E}">
        <p14:creationId xmlns:p14="http://schemas.microsoft.com/office/powerpoint/2010/main" val="65453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530" y="2493005"/>
            <a:ext cx="10515600" cy="33423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500" dirty="0"/>
              <a:t>Imagine having the vision and the decisiveness to achieve any goals you set your mind </a:t>
            </a:r>
            <a:r>
              <a:rPr lang="en-MY" sz="4500" dirty="0" smtClean="0"/>
              <a:t>to</a:t>
            </a:r>
            <a:endParaRPr lang="en-MY" sz="4500" dirty="0"/>
          </a:p>
          <a:p>
            <a:pPr marL="0" indent="0" algn="ctr">
              <a:buNone/>
            </a:pPr>
            <a:r>
              <a:rPr lang="en-MY" sz="45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6082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326" y="2112277"/>
            <a:ext cx="5237369" cy="44372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000" dirty="0"/>
              <a:t>It’s been found that you are more likely to achieve a goal if you write it down in a clear and specific </a:t>
            </a:r>
            <a:r>
              <a:rPr lang="en-MY" sz="4000" dirty="0" smtClean="0"/>
              <a:t>manner</a:t>
            </a:r>
            <a:endParaRPr lang="en-MY" sz="4000" dirty="0"/>
          </a:p>
        </p:txBody>
      </p:sp>
      <p:pic>
        <p:nvPicPr>
          <p:cNvPr id="3074" name="Picture 2" descr="Image result for write goa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72" y="1520760"/>
            <a:ext cx="3952388" cy="395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59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706" y="2409682"/>
            <a:ext cx="10244928" cy="35228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MY" sz="4400" dirty="0"/>
              <a:t>I discovered this technique in my 30’s, after wasting most of my life fooling around at parties and “finding out what life’s all about”.</a:t>
            </a:r>
          </a:p>
        </p:txBody>
      </p:sp>
    </p:spTree>
    <p:extLst>
      <p:ext uri="{BB962C8B-B14F-4D97-AF65-F5344CB8AC3E}">
        <p14:creationId xmlns:p14="http://schemas.microsoft.com/office/powerpoint/2010/main" val="217412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</TotalTime>
  <Words>791</Words>
  <Application>Microsoft Office PowerPoint</Application>
  <PresentationFormat>Widescreen</PresentationFormat>
  <Paragraphs>81</Paragraphs>
  <Slides>56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1" baseType="lpstr">
      <vt:lpstr>Arial</vt:lpstr>
      <vt:lpstr>Calibri</vt:lpstr>
      <vt:lpstr>Calibri Light</vt:lpstr>
      <vt:lpstr>Wingdings</vt:lpstr>
      <vt:lpstr>Office Theme</vt:lpstr>
      <vt:lpstr>Hey there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Just know that I've spent hundreds and thousands of dollars into developing these proven strategies to give you the simplest way to achieve your goals</vt:lpstr>
      <vt:lpstr>I'm granting you the permission to follow my method and apply it to your new transformational lifestyle</vt:lpstr>
      <vt:lpstr>It's your chance now to achieve every goal you have!</vt:lpstr>
      <vt:lpstr>PowerPoint Presentation</vt:lpstr>
      <vt:lpstr>PowerPoint Presentation</vt:lpstr>
      <vt:lpstr>PowerPoint Presentation</vt:lpstr>
      <vt:lpstr>  Find out how the selected few stay true to their goals and achieve all their wildest dreams</vt:lpstr>
      <vt:lpstr>Here’s What I’ll Be Sharing With You Exclusively: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 FREE Bonuses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Hey there!</dc:title>
  <dc:creator>Cally</dc:creator>
  <cp:lastModifiedBy>Cally</cp:lastModifiedBy>
  <cp:revision>114</cp:revision>
  <dcterms:created xsi:type="dcterms:W3CDTF">2017-05-11T16:06:40Z</dcterms:created>
  <dcterms:modified xsi:type="dcterms:W3CDTF">2018-03-27T06:36:40Z</dcterms:modified>
</cp:coreProperties>
</file>