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1458" y="7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3084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3197245"/>
            <a:ext cx="3276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Conclusion</a:t>
            </a:r>
            <a:endParaRPr lang="en-MY" sz="4800" b="1" dirty="0"/>
          </a:p>
          <a:p>
            <a:pPr algn="ctr"/>
            <a:endParaRPr lang="en-MY" sz="44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49"/>
            <a:ext cx="8229600" cy="29372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Embarking on the journey of disciplining your mind and body can be quite a daunting </a:t>
            </a:r>
            <a:r>
              <a:rPr lang="en-US" sz="3600" dirty="0" smtClean="0"/>
              <a:t>task</a:t>
            </a: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184414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14350"/>
            <a:ext cx="76200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You </a:t>
            </a:r>
            <a:r>
              <a:rPr lang="en-US" sz="3600" dirty="0"/>
              <a:t>will feel discouraged midway!</a:t>
            </a:r>
            <a:endParaRPr lang="en-MY" sz="3600" dirty="0"/>
          </a:p>
        </p:txBody>
      </p:sp>
      <p:pic>
        <p:nvPicPr>
          <p:cNvPr id="8194" name="Picture 2" descr="Image result for discour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4" t="2254" r="1963" b="5258"/>
          <a:stretch/>
        </p:blipFill>
        <p:spPr bwMode="auto">
          <a:xfrm>
            <a:off x="1905000" y="1504950"/>
            <a:ext cx="5486400" cy="3127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45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49"/>
            <a:ext cx="8229600" cy="2632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800" dirty="0"/>
              <a:t>But, remember the </a:t>
            </a:r>
            <a:r>
              <a:rPr lang="en-US" sz="3800" b="1" i="1" dirty="0">
                <a:solidFill>
                  <a:srgbClr val="FFC000"/>
                </a:solidFill>
              </a:rPr>
              <a:t>P</a:t>
            </a:r>
            <a:r>
              <a:rPr lang="en-US" sz="3800" b="1" i="1" dirty="0" smtClean="0">
                <a:solidFill>
                  <a:srgbClr val="FFC000"/>
                </a:solidFill>
              </a:rPr>
              <a:t>ositive </a:t>
            </a:r>
            <a:r>
              <a:rPr lang="en-US" sz="3800" b="1" i="1" dirty="0">
                <a:solidFill>
                  <a:srgbClr val="FFC000"/>
                </a:solidFill>
              </a:rPr>
              <a:t>E</a:t>
            </a:r>
            <a:r>
              <a:rPr lang="en-US" sz="3800" b="1" i="1" dirty="0" smtClean="0">
                <a:solidFill>
                  <a:srgbClr val="FFC000"/>
                </a:solidFill>
              </a:rPr>
              <a:t>ffects </a:t>
            </a:r>
            <a:r>
              <a:rPr lang="en-US" sz="3800" dirty="0"/>
              <a:t>of discipline on your </a:t>
            </a:r>
            <a:r>
              <a:rPr lang="en-US" sz="3800" dirty="0" smtClean="0"/>
              <a:t>life</a:t>
            </a:r>
            <a:endParaRPr lang="en-MY" sz="3800" dirty="0"/>
          </a:p>
        </p:txBody>
      </p:sp>
    </p:spTree>
    <p:extLst>
      <p:ext uri="{BB962C8B-B14F-4D97-AF65-F5344CB8AC3E}">
        <p14:creationId xmlns:p14="http://schemas.microsoft.com/office/powerpoint/2010/main" val="253448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28750"/>
            <a:ext cx="3657600" cy="259079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Imagine how you can improve your life, by adding some discipline to </a:t>
            </a:r>
            <a:r>
              <a:rPr lang="en-US" dirty="0" smtClean="0"/>
              <a:t>it</a:t>
            </a:r>
            <a:endParaRPr lang="en-MY" dirty="0"/>
          </a:p>
        </p:txBody>
      </p:sp>
      <p:pic>
        <p:nvPicPr>
          <p:cNvPr id="9218" name="Picture 2" descr="Image result for improve lif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075267"/>
            <a:ext cx="4530725" cy="30204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23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49"/>
            <a:ext cx="8229600" cy="28610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500" dirty="0"/>
              <a:t>This will definitely encourage you to keep trying until you fully incorporate </a:t>
            </a:r>
            <a:r>
              <a:rPr lang="en-US" sz="3500" b="1" i="1" dirty="0"/>
              <a:t>discipline </a:t>
            </a:r>
            <a:r>
              <a:rPr lang="en-US" sz="3500" dirty="0"/>
              <a:t>as part of your lifestyle!</a:t>
            </a:r>
            <a:endParaRPr lang="en-MY" sz="3500" dirty="0"/>
          </a:p>
        </p:txBody>
      </p:sp>
    </p:spTree>
    <p:extLst>
      <p:ext uri="{BB962C8B-B14F-4D97-AF65-F5344CB8AC3E}">
        <p14:creationId xmlns:p14="http://schemas.microsoft.com/office/powerpoint/2010/main" val="278749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8349"/>
            <a:ext cx="8229600" cy="25562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I </a:t>
            </a:r>
            <a:r>
              <a:rPr lang="en-US" sz="4000" dirty="0"/>
              <a:t>wish you all the best in this journey towards </a:t>
            </a:r>
            <a:r>
              <a:rPr lang="en-US" sz="4000" b="1" dirty="0">
                <a:solidFill>
                  <a:srgbClr val="FFC000"/>
                </a:solidFill>
              </a:rPr>
              <a:t>D</a:t>
            </a:r>
            <a:r>
              <a:rPr lang="en-US" sz="4000" b="1" dirty="0" smtClean="0">
                <a:solidFill>
                  <a:srgbClr val="FFC000"/>
                </a:solidFill>
              </a:rPr>
              <a:t>isciplining </a:t>
            </a:r>
            <a:r>
              <a:rPr lang="en-US" sz="4000" b="1" dirty="0">
                <a:solidFill>
                  <a:srgbClr val="FFC000"/>
                </a:solidFill>
              </a:rPr>
              <a:t>your </a:t>
            </a:r>
            <a:r>
              <a:rPr lang="en-US" sz="4000" b="1" dirty="0">
                <a:solidFill>
                  <a:srgbClr val="FFC000"/>
                </a:solidFill>
              </a:rPr>
              <a:t>L</a:t>
            </a:r>
            <a:r>
              <a:rPr lang="en-US" sz="4000" b="1" dirty="0" smtClean="0">
                <a:solidFill>
                  <a:srgbClr val="FFC000"/>
                </a:solidFill>
              </a:rPr>
              <a:t>ife</a:t>
            </a:r>
            <a:endParaRPr lang="en-MY" sz="4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53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0749"/>
            <a:ext cx="8229600" cy="24038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Thank you </a:t>
            </a:r>
            <a:r>
              <a:rPr lang="en-US" sz="4800"/>
              <a:t>and </a:t>
            </a:r>
            <a:r>
              <a:rPr lang="en-US" sz="4800"/>
              <a:t>G</a:t>
            </a:r>
            <a:r>
              <a:rPr lang="en-US" sz="4800" smtClean="0"/>
              <a:t>ood </a:t>
            </a:r>
            <a:r>
              <a:rPr lang="en-US" sz="4800" dirty="0"/>
              <a:t>L</a:t>
            </a:r>
            <a:r>
              <a:rPr lang="en-US" sz="4800" smtClean="0"/>
              <a:t>uck</a:t>
            </a:r>
            <a:r>
              <a:rPr lang="en-US" sz="4800" dirty="0" smtClean="0"/>
              <a:t>!</a:t>
            </a: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99400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2049</TotalTime>
  <Words>86</Words>
  <Application>Microsoft Office PowerPoint</Application>
  <PresentationFormat>On-screen Show (16:9)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176</cp:revision>
  <dcterms:created xsi:type="dcterms:W3CDTF">2016-12-30T12:43:39Z</dcterms:created>
  <dcterms:modified xsi:type="dcterms:W3CDTF">2017-08-17T04:42:52Z</dcterms:modified>
</cp:coreProperties>
</file>