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1353" y="7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724150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How Highly Successful People Develop Powerful Self-Discipline</a:t>
            </a:r>
            <a:endParaRPr lang="en-MY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9927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Right out of school, he struggled a lot to gain admission to </a:t>
            </a:r>
            <a:r>
              <a:rPr lang="en-US" dirty="0" smtClean="0"/>
              <a:t>college</a:t>
            </a:r>
          </a:p>
          <a:p>
            <a:endParaRPr lang="en-US" dirty="0"/>
          </a:p>
          <a:p>
            <a:r>
              <a:rPr lang="en-US" dirty="0" smtClean="0"/>
              <a:t>He </a:t>
            </a:r>
            <a:r>
              <a:rPr lang="en-US" dirty="0"/>
              <a:t>took 3 attempts to pass the entrance exams to his Alma </a:t>
            </a:r>
            <a:r>
              <a:rPr lang="en-US" dirty="0" smtClean="0"/>
              <a:t>Mater</a:t>
            </a:r>
          </a:p>
          <a:p>
            <a:endParaRPr lang="en-US" dirty="0"/>
          </a:p>
          <a:p>
            <a:r>
              <a:rPr lang="en-US" dirty="0" smtClean="0"/>
              <a:t>Fresh </a:t>
            </a:r>
            <a:r>
              <a:rPr lang="en-US" dirty="0"/>
              <a:t>out of college, he applied for 30 different jobs and unbelievably, got rejected by every single one of </a:t>
            </a:r>
            <a:r>
              <a:rPr lang="en-US" dirty="0" smtClean="0"/>
              <a:t>them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467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As you can clearly see, he was someone whose self-belief and perseverance knew no </a:t>
            </a:r>
            <a:r>
              <a:rPr lang="en-US" sz="2700" dirty="0" smtClean="0"/>
              <a:t>limits</a:t>
            </a:r>
          </a:p>
          <a:p>
            <a:endParaRPr lang="en-US" sz="2700" dirty="0"/>
          </a:p>
          <a:p>
            <a:r>
              <a:rPr lang="en-US" sz="2700" dirty="0" smtClean="0"/>
              <a:t>His </a:t>
            </a:r>
            <a:r>
              <a:rPr lang="en-US" sz="2700" dirty="0"/>
              <a:t>initial few business ventures also ended up as failures before he hit gold with the online market place that he started and the rest, as they say, is </a:t>
            </a:r>
            <a:r>
              <a:rPr lang="en-US" sz="2700" dirty="0" smtClean="0"/>
              <a:t>history</a:t>
            </a:r>
            <a:endParaRPr lang="en-MY" sz="27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889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medi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06" y="1428750"/>
            <a:ext cx="4299194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19224"/>
            <a:ext cx="4151382" cy="2905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76500" y="339864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4000" b="1" dirty="0" smtClean="0"/>
              <a:t>Meditation &amp; Tai Chi </a:t>
            </a:r>
            <a:endParaRPr lang="en-MY" sz="4000" b="1" dirty="0"/>
          </a:p>
        </p:txBody>
      </p:sp>
    </p:spTree>
    <p:extLst>
      <p:ext uri="{BB962C8B-B14F-4D97-AF65-F5344CB8AC3E}">
        <p14:creationId xmlns:p14="http://schemas.microsoft.com/office/powerpoint/2010/main" val="19408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He </a:t>
            </a:r>
            <a:r>
              <a:rPr lang="en-US" dirty="0"/>
              <a:t>is another excellent example of an individual, who fought against all odds and challenges, thanks to his strong sense of </a:t>
            </a:r>
            <a:r>
              <a:rPr lang="en-US" dirty="0" smtClean="0"/>
              <a:t>discipline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77453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b="1" dirty="0"/>
              <a:t>Serena &amp; Venus Williams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9478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 smtClean="0"/>
              <a:t>Any </a:t>
            </a:r>
            <a:r>
              <a:rPr lang="en-US" sz="2500" dirty="0"/>
              <a:t>list of successful people would be incomplete without a mention of the Williams </a:t>
            </a:r>
            <a:r>
              <a:rPr lang="en-US" sz="2500" dirty="0" smtClean="0"/>
              <a:t>sisters</a:t>
            </a:r>
          </a:p>
          <a:p>
            <a:endParaRPr lang="en-US" sz="2500" dirty="0"/>
          </a:p>
          <a:p>
            <a:r>
              <a:rPr lang="en-US" sz="2500" dirty="0" smtClean="0"/>
              <a:t>They </a:t>
            </a:r>
            <a:r>
              <a:rPr lang="en-US" sz="2500" dirty="0"/>
              <a:t>have truly made a mark for themselves in tennis through their achievements and become cultural icons, standing as a source of inspiration to millions of people across the </a:t>
            </a:r>
            <a:r>
              <a:rPr lang="en-US" sz="2500" dirty="0" smtClean="0"/>
              <a:t>globe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317280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42950"/>
            <a:ext cx="4038600" cy="3394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/>
              <a:t>Every aspect of their life and game is awe inducing and the only key to their achievements besides their skills, are their sheer hard work and </a:t>
            </a:r>
            <a:r>
              <a:rPr lang="en-US" sz="2800" dirty="0" smtClean="0"/>
              <a:t>self-discipline</a:t>
            </a:r>
            <a:endParaRPr lang="en-MY" sz="2800" dirty="0"/>
          </a:p>
        </p:txBody>
      </p:sp>
      <p:pic>
        <p:nvPicPr>
          <p:cNvPr id="4098" name="Picture 2" descr="Image result for TENN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62150"/>
            <a:ext cx="3044825" cy="286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7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23950"/>
            <a:ext cx="8229600" cy="3394472"/>
          </a:xfrm>
        </p:spPr>
        <p:txBody>
          <a:bodyPr>
            <a:noAutofit/>
          </a:bodyPr>
          <a:lstStyle/>
          <a:p>
            <a:r>
              <a:rPr lang="en-US" sz="2500" dirty="0"/>
              <a:t>Playing a highly demanding sport at the age of 35 and 36, Serena and Venus are re-writing history every moment they set foot on a </a:t>
            </a:r>
            <a:r>
              <a:rPr lang="en-US" sz="2500" dirty="0" smtClean="0"/>
              <a:t>court</a:t>
            </a:r>
          </a:p>
          <a:p>
            <a:endParaRPr lang="en-US" sz="2500" dirty="0"/>
          </a:p>
          <a:p>
            <a:r>
              <a:rPr lang="en-US" sz="2500" dirty="0" smtClean="0"/>
              <a:t>Between </a:t>
            </a:r>
            <a:r>
              <a:rPr lang="en-US" sz="2500" dirty="0"/>
              <a:t>the two of them, the Williams sisters hold a humongous 30 Grand Slam titles and that is not counting the Olympic medals and Doubles and Mixed Doubles titles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29640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They have </a:t>
            </a:r>
            <a:r>
              <a:rPr lang="en-US" dirty="0"/>
              <a:t>made it clear, on multiple occasions, that they owe all their success to the countless hours of hard work and self-discipline behind each </a:t>
            </a:r>
            <a:r>
              <a:rPr lang="en-US" dirty="0" smtClean="0"/>
              <a:t>game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959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3089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700" dirty="0"/>
              <a:t>Often hitting the court before the sun is up; it is indeed their </a:t>
            </a:r>
            <a:r>
              <a:rPr lang="en-US" sz="2700" b="1" dirty="0">
                <a:solidFill>
                  <a:srgbClr val="FFC000"/>
                </a:solidFill>
              </a:rPr>
              <a:t>sheer dedication </a:t>
            </a:r>
            <a:r>
              <a:rPr lang="en-US" sz="2700" dirty="0"/>
              <a:t>to the sport and extreme amounts of discipline in practice, which has given them the honor of being real game changers in the world of </a:t>
            </a:r>
            <a:r>
              <a:rPr lang="en-US" sz="2700" dirty="0" smtClean="0"/>
              <a:t>tennis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32899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b="1" dirty="0"/>
              <a:t>Michael Phelps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78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Michael Phelps is the highest decorated Olympian to date and arguably the greatest athlete as </a:t>
            </a:r>
            <a:r>
              <a:rPr lang="en-US" sz="2400" dirty="0" smtClean="0"/>
              <a:t>well</a:t>
            </a:r>
          </a:p>
          <a:p>
            <a:endParaRPr lang="en-US" sz="2400" dirty="0"/>
          </a:p>
          <a:p>
            <a:r>
              <a:rPr lang="en-US" sz="2400" dirty="0" smtClean="0"/>
              <a:t>And </a:t>
            </a:r>
            <a:r>
              <a:rPr lang="en-US" sz="2400" dirty="0"/>
              <a:t>beneath the aura of success and achievements is the man, who by his own admission once went five years without taking a single day off from training and the rigorous schedule of a competitive </a:t>
            </a:r>
            <a:r>
              <a:rPr lang="en-US" sz="2400" dirty="0" smtClean="0"/>
              <a:t>athlete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151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4800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If there was one character trait that could assure success to a person, it would be </a:t>
            </a:r>
            <a:r>
              <a:rPr lang="en-US" b="1" i="1" dirty="0"/>
              <a:t>self-discipline</a:t>
            </a:r>
            <a:r>
              <a:rPr lang="en-US" dirty="0"/>
              <a:t>, followed closely by </a:t>
            </a:r>
            <a:r>
              <a:rPr lang="en-US" b="1" i="1" dirty="0"/>
              <a:t>hard </a:t>
            </a:r>
            <a:r>
              <a:rPr lang="en-US" b="1" i="1" dirty="0" smtClean="0"/>
              <a:t>work</a:t>
            </a:r>
            <a:endParaRPr lang="en-MY" b="1" i="1" dirty="0"/>
          </a:p>
        </p:txBody>
      </p:sp>
    </p:spTree>
    <p:extLst>
      <p:ext uri="{BB962C8B-B14F-4D97-AF65-F5344CB8AC3E}">
        <p14:creationId xmlns:p14="http://schemas.microsoft.com/office/powerpoint/2010/main" val="20130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His </a:t>
            </a:r>
            <a:r>
              <a:rPr lang="en-US" sz="2800" dirty="0"/>
              <a:t>rigid and unwavering focus and determination has been praised by his teammates and foes </a:t>
            </a:r>
            <a:r>
              <a:rPr lang="en-US" sz="2800" dirty="0" smtClean="0"/>
              <a:t>alike</a:t>
            </a:r>
          </a:p>
          <a:p>
            <a:endParaRPr lang="en-US" sz="2800" dirty="0"/>
          </a:p>
          <a:p>
            <a:r>
              <a:rPr lang="en-US" sz="2800" dirty="0" smtClean="0"/>
              <a:t>His </a:t>
            </a:r>
            <a:r>
              <a:rPr lang="en-US" sz="2800" dirty="0"/>
              <a:t>almost obsessive pursuit of perfection has been often reported in the media and he truly lives up to </a:t>
            </a:r>
            <a:r>
              <a:rPr lang="en-US" sz="2800" dirty="0" smtClean="0"/>
              <a:t>it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5835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39478"/>
            <a:ext cx="4114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/>
              <a:t>He is said to have trained for up to 8 hours every day, without missing a single training day and spends the rest of the time resting and </a:t>
            </a:r>
            <a:r>
              <a:rPr lang="en-US" sz="2600" dirty="0" smtClean="0"/>
              <a:t>meditating</a:t>
            </a:r>
            <a:endParaRPr lang="en-MY" sz="2600" dirty="0"/>
          </a:p>
        </p:txBody>
      </p:sp>
      <p:pic>
        <p:nvPicPr>
          <p:cNvPr id="3074" name="Picture 2" descr="Image result for swimm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04950"/>
            <a:ext cx="4068445" cy="264914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2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b="1" dirty="0"/>
              <a:t>Warren Buffet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78"/>
            <a:ext cx="8229600" cy="3394472"/>
          </a:xfrm>
        </p:spPr>
        <p:txBody>
          <a:bodyPr>
            <a:normAutofit/>
          </a:bodyPr>
          <a:lstStyle/>
          <a:p>
            <a:r>
              <a:rPr lang="en-MY" sz="2600" dirty="0"/>
              <a:t>H</a:t>
            </a:r>
            <a:r>
              <a:rPr lang="en-US" sz="2600" dirty="0" smtClean="0"/>
              <a:t>e </a:t>
            </a:r>
            <a:r>
              <a:rPr lang="en-US" sz="2600" dirty="0"/>
              <a:t>is known as the greatest and the most successful investors of our </a:t>
            </a:r>
            <a:r>
              <a:rPr lang="en-US" sz="2600" dirty="0" smtClean="0"/>
              <a:t>times</a:t>
            </a:r>
            <a:endParaRPr lang="en-US" sz="2600" dirty="0"/>
          </a:p>
          <a:p>
            <a:endParaRPr lang="en-US" sz="2600" dirty="0" smtClean="0"/>
          </a:p>
          <a:p>
            <a:r>
              <a:rPr lang="en-US" sz="2600" dirty="0" smtClean="0"/>
              <a:t>Exercising </a:t>
            </a:r>
            <a:r>
              <a:rPr lang="en-US" sz="2600" dirty="0"/>
              <a:t>discipline in financial matters is extremely crucial for sustaining financial stability and he has proven it over the </a:t>
            </a:r>
            <a:r>
              <a:rPr lang="en-US" sz="2600" dirty="0" smtClean="0"/>
              <a:t>years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6380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US" sz="2600" dirty="0" smtClean="0"/>
              <a:t>Buffet </a:t>
            </a:r>
            <a:r>
              <a:rPr lang="en-US" sz="2600" dirty="0"/>
              <a:t>has earned wide respect and admiration for his disciplined and humble life style in the backdrop of his billionaire </a:t>
            </a:r>
            <a:r>
              <a:rPr lang="en-US" sz="2600" dirty="0" smtClean="0"/>
              <a:t>status</a:t>
            </a:r>
          </a:p>
          <a:p>
            <a:endParaRPr lang="en-US" sz="2600" dirty="0"/>
          </a:p>
          <a:p>
            <a:r>
              <a:rPr lang="en-US" sz="2600" dirty="0" smtClean="0"/>
              <a:t>On </a:t>
            </a:r>
            <a:r>
              <a:rPr lang="en-US" sz="2600" dirty="0"/>
              <a:t>many occasions and forums, he has spoken about the importance of self-discipline and honest hard work as the key ingredients to success in the business </a:t>
            </a:r>
            <a:r>
              <a:rPr lang="en-US" sz="2600" dirty="0" smtClean="0"/>
              <a:t>world  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63212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I hope these success stories motivate you to start </a:t>
            </a:r>
            <a:r>
              <a:rPr lang="en-US" sz="3600" b="1" dirty="0">
                <a:solidFill>
                  <a:srgbClr val="FFC000"/>
                </a:solidFill>
              </a:rPr>
              <a:t>D</a:t>
            </a:r>
            <a:r>
              <a:rPr lang="en-US" sz="3600" b="1" dirty="0" smtClean="0">
                <a:solidFill>
                  <a:srgbClr val="FFC000"/>
                </a:solidFill>
              </a:rPr>
              <a:t>isciplining</a:t>
            </a:r>
            <a:r>
              <a:rPr lang="en-US" sz="3600" dirty="0" smtClean="0"/>
              <a:t> </a:t>
            </a:r>
            <a:r>
              <a:rPr lang="en-US" sz="3600" dirty="0"/>
              <a:t>your </a:t>
            </a:r>
            <a:r>
              <a:rPr lang="en-US" sz="3600" i="1" dirty="0"/>
              <a:t>M</a:t>
            </a:r>
            <a:r>
              <a:rPr lang="en-US" sz="3600" i="1" dirty="0" smtClean="0"/>
              <a:t>ind </a:t>
            </a:r>
            <a:r>
              <a:rPr lang="en-US" sz="3600" i="1" dirty="0"/>
              <a:t>and </a:t>
            </a:r>
            <a:r>
              <a:rPr lang="en-US" sz="3600" i="1" dirty="0" smtClean="0"/>
              <a:t>Body</a:t>
            </a:r>
            <a:endParaRPr lang="en-MY" sz="3600" i="1" dirty="0"/>
          </a:p>
        </p:txBody>
      </p:sp>
    </p:spTree>
    <p:extLst>
      <p:ext uri="{BB962C8B-B14F-4D97-AF65-F5344CB8AC3E}">
        <p14:creationId xmlns:p14="http://schemas.microsoft.com/office/powerpoint/2010/main" val="38437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are going to look closely into how self-discipline has quite possibly been the single most common trait among successful personalities from all walks of life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730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278"/>
            <a:ext cx="85344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These chosen individuals belong to the world of politics, business, sports, technology and entertainment from the different parts of this </a:t>
            </a:r>
            <a:r>
              <a:rPr lang="en-US" sz="2800" dirty="0" smtClean="0"/>
              <a:t>world</a:t>
            </a:r>
            <a:endParaRPr lang="en-MY" sz="2800" dirty="0"/>
          </a:p>
        </p:txBody>
      </p:sp>
      <p:pic>
        <p:nvPicPr>
          <p:cNvPr id="2050" name="Picture 2" descr="Image result for successful peo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597" y="1962150"/>
            <a:ext cx="4623206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Arnold Schwarzenegger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077"/>
            <a:ext cx="8229600" cy="2784873"/>
          </a:xfrm>
        </p:spPr>
        <p:txBody>
          <a:bodyPr>
            <a:noAutofit/>
          </a:bodyPr>
          <a:lstStyle/>
          <a:p>
            <a:r>
              <a:rPr lang="en-US" sz="2200" dirty="0"/>
              <a:t>This </a:t>
            </a:r>
            <a:r>
              <a:rPr lang="en-US" sz="2200" dirty="0" smtClean="0"/>
              <a:t>man is </a:t>
            </a:r>
            <a:r>
              <a:rPr lang="en-US" sz="2200" dirty="0"/>
              <a:t>one of the biggest advocates of self-discipline and hard </a:t>
            </a:r>
            <a:r>
              <a:rPr lang="en-US" sz="2200" dirty="0" smtClean="0"/>
              <a:t>work</a:t>
            </a:r>
          </a:p>
          <a:p>
            <a:endParaRPr lang="en-US" sz="2200" dirty="0"/>
          </a:p>
          <a:p>
            <a:r>
              <a:rPr lang="en-US" sz="2200" dirty="0" smtClean="0"/>
              <a:t>He </a:t>
            </a:r>
            <a:r>
              <a:rPr lang="en-US" sz="2200" dirty="0"/>
              <a:t>has explained on countless occasions on how he owes his achievements to self-discipline </a:t>
            </a:r>
            <a:r>
              <a:rPr lang="en-US" sz="2200" dirty="0" smtClean="0"/>
              <a:t>and commitment</a:t>
            </a:r>
          </a:p>
          <a:p>
            <a:endParaRPr lang="en-US" sz="2200" dirty="0"/>
          </a:p>
          <a:p>
            <a:r>
              <a:rPr lang="en-US" sz="2200" dirty="0"/>
              <a:t>In numerous videos and articles, </a:t>
            </a:r>
            <a:r>
              <a:rPr lang="en-US" sz="2200" dirty="0" smtClean="0"/>
              <a:t>Mr</a:t>
            </a:r>
            <a:r>
              <a:rPr lang="en-US" sz="2200" dirty="0"/>
              <a:t>. Schwarzenegger has stressed on how self-discipline was the single most important aspect in his </a:t>
            </a:r>
            <a:r>
              <a:rPr lang="en-US" sz="2200" dirty="0" smtClean="0"/>
              <a:t>journey</a:t>
            </a:r>
          </a:p>
          <a:p>
            <a:pPr marL="0" indent="0">
              <a:buNone/>
            </a:pPr>
            <a:r>
              <a:rPr lang="en-US" sz="2200" dirty="0" smtClean="0"/>
              <a:t> 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5865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4678"/>
            <a:ext cx="7924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400" dirty="0"/>
              <a:t>The fact that he won more titles during his career than a lot of his competitors put together, just goes on to show that his sense of</a:t>
            </a:r>
            <a:r>
              <a:rPr lang="en-US" sz="3400" b="1" dirty="0">
                <a:solidFill>
                  <a:srgbClr val="FFC000"/>
                </a:solidFill>
              </a:rPr>
              <a:t> </a:t>
            </a:r>
            <a:r>
              <a:rPr lang="en-US" sz="3400" b="1" dirty="0" smtClean="0">
                <a:solidFill>
                  <a:srgbClr val="FFC000"/>
                </a:solidFill>
              </a:rPr>
              <a:t>Self-discipline </a:t>
            </a:r>
            <a:r>
              <a:rPr lang="en-US" sz="3400" dirty="0"/>
              <a:t>indeed was very </a:t>
            </a:r>
            <a:r>
              <a:rPr lang="en-US" sz="3400" dirty="0" smtClean="0"/>
              <a:t>high</a:t>
            </a:r>
            <a:endParaRPr lang="en-MY" sz="3400" dirty="0"/>
          </a:p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219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678"/>
            <a:ext cx="8229600" cy="3394472"/>
          </a:xfrm>
        </p:spPr>
        <p:txBody>
          <a:bodyPr>
            <a:noAutofit/>
          </a:bodyPr>
          <a:lstStyle/>
          <a:p>
            <a:r>
              <a:rPr lang="en-US" sz="2600" dirty="0" smtClean="0"/>
              <a:t>After </a:t>
            </a:r>
            <a:r>
              <a:rPr lang="en-US" sz="2600" dirty="0"/>
              <a:t>retiring from professional bodybuilding, Mr. Schwarzenegger pursued a career in Hollywood, and in that process, faced a new set of </a:t>
            </a:r>
            <a:r>
              <a:rPr lang="en-US" sz="2600" dirty="0" smtClean="0"/>
              <a:t>challenges</a:t>
            </a:r>
          </a:p>
          <a:p>
            <a:endParaRPr lang="en-US" sz="2600" dirty="0"/>
          </a:p>
          <a:p>
            <a:r>
              <a:rPr lang="en-US" sz="2600" dirty="0" smtClean="0"/>
              <a:t>Being </a:t>
            </a:r>
            <a:r>
              <a:rPr lang="en-US" sz="2600" dirty="0"/>
              <a:t>an immigrant and new to acting, he had to deal with a good amount of prejudice and outright </a:t>
            </a:r>
            <a:r>
              <a:rPr lang="en-US" sz="2600" dirty="0" smtClean="0"/>
              <a:t>rejection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68111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49"/>
            <a:ext cx="8229600" cy="29372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Mr. Schwarzenegger </a:t>
            </a:r>
            <a:r>
              <a:rPr lang="en-US" b="1" i="1" dirty="0">
                <a:solidFill>
                  <a:srgbClr val="FFC000"/>
                </a:solidFill>
              </a:rPr>
              <a:t>C</a:t>
            </a:r>
            <a:r>
              <a:rPr lang="en-US" b="1" i="1" dirty="0" smtClean="0">
                <a:solidFill>
                  <a:srgbClr val="FFC000"/>
                </a:solidFill>
              </a:rPr>
              <a:t>ommitment</a:t>
            </a:r>
            <a:r>
              <a:rPr lang="en-US" dirty="0"/>
              <a:t>, </a:t>
            </a:r>
            <a:r>
              <a:rPr lang="en-US" b="1" i="1" dirty="0" smtClean="0">
                <a:solidFill>
                  <a:srgbClr val="FFC000"/>
                </a:solidFill>
              </a:rPr>
              <a:t>Perseverance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/>
              <a:t>and </a:t>
            </a:r>
            <a:r>
              <a:rPr lang="en-US" b="1" i="1" dirty="0" smtClean="0">
                <a:solidFill>
                  <a:srgbClr val="FFC000"/>
                </a:solidFill>
              </a:rPr>
              <a:t>Self-discipline</a:t>
            </a:r>
            <a:r>
              <a:rPr lang="en-US" dirty="0" smtClean="0"/>
              <a:t> </a:t>
            </a:r>
            <a:r>
              <a:rPr lang="en-US" dirty="0"/>
              <a:t>took him to the highest public office, an immigrant can hold in the United </a:t>
            </a:r>
            <a:r>
              <a:rPr lang="en-US" dirty="0" smtClean="0"/>
              <a:t>States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6280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b="1" dirty="0"/>
              <a:t>Jack Ma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>
            <a:normAutofit/>
          </a:bodyPr>
          <a:lstStyle/>
          <a:p>
            <a:r>
              <a:rPr lang="en-US" sz="2600" dirty="0"/>
              <a:t>If there is one name that is synonymous with the current age of Internet based business models, it is that of Jack </a:t>
            </a:r>
            <a:r>
              <a:rPr lang="en-US" sz="2600" dirty="0" smtClean="0"/>
              <a:t>Ma</a:t>
            </a:r>
            <a:endParaRPr lang="en-US" sz="2600" dirty="0"/>
          </a:p>
          <a:p>
            <a:endParaRPr lang="en-US" sz="2600" dirty="0" smtClean="0"/>
          </a:p>
          <a:p>
            <a:r>
              <a:rPr lang="en-US" sz="2600" dirty="0" smtClean="0"/>
              <a:t>Jack Ma’s story </a:t>
            </a:r>
            <a:r>
              <a:rPr lang="en-US" sz="2600" dirty="0"/>
              <a:t>of success has its base in his strong sense of self-belief and self-discipline, even in the face of multiple rejections and </a:t>
            </a:r>
            <a:r>
              <a:rPr lang="en-US" sz="2600" dirty="0" smtClean="0"/>
              <a:t>failures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22119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844</Words>
  <Application>Microsoft Office PowerPoint</Application>
  <PresentationFormat>On-screen Show (16:9)</PresentationFormat>
  <Paragraphs>56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Arnold Schwarzenegger</vt:lpstr>
      <vt:lpstr>PowerPoint Presentation</vt:lpstr>
      <vt:lpstr>PowerPoint Presentation</vt:lpstr>
      <vt:lpstr>PowerPoint Presentation</vt:lpstr>
      <vt:lpstr>Jack Ma</vt:lpstr>
      <vt:lpstr>PowerPoint Presentation</vt:lpstr>
      <vt:lpstr>PowerPoint Presentation</vt:lpstr>
      <vt:lpstr>PowerPoint Presentation</vt:lpstr>
      <vt:lpstr>PowerPoint Presentation</vt:lpstr>
      <vt:lpstr>Serena &amp; Venus Williams</vt:lpstr>
      <vt:lpstr>PowerPoint Presentation</vt:lpstr>
      <vt:lpstr>PowerPoint Presentation</vt:lpstr>
      <vt:lpstr>PowerPoint Presentation</vt:lpstr>
      <vt:lpstr>PowerPoint Presentation</vt:lpstr>
      <vt:lpstr>Michael Phelps</vt:lpstr>
      <vt:lpstr>PowerPoint Presentation</vt:lpstr>
      <vt:lpstr>PowerPoint Presentation</vt:lpstr>
      <vt:lpstr>Warren Buffet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168</cp:revision>
  <dcterms:created xsi:type="dcterms:W3CDTF">2016-12-30T12:43:39Z</dcterms:created>
  <dcterms:modified xsi:type="dcterms:W3CDTF">2017-08-17T03:44:21Z</dcterms:modified>
</cp:coreProperties>
</file>