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68" y="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3246507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Introduction</a:t>
            </a:r>
            <a:endParaRPr lang="en-MY" sz="40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3886200" cy="3394472"/>
          </a:xfrm>
        </p:spPr>
        <p:txBody>
          <a:bodyPr>
            <a:normAutofit/>
          </a:bodyPr>
          <a:lstStyle/>
          <a:p>
            <a:r>
              <a:rPr lang="en-MY" sz="2800" dirty="0"/>
              <a:t>Hence, I strongly urge you to stay patient until you finish this video </a:t>
            </a:r>
            <a:r>
              <a:rPr lang="en-MY" sz="2800" dirty="0" smtClean="0"/>
              <a:t>course</a:t>
            </a:r>
          </a:p>
          <a:p>
            <a:endParaRPr lang="en-MY" sz="2800" dirty="0" smtClean="0"/>
          </a:p>
          <a:p>
            <a:r>
              <a:rPr lang="en-MY" sz="2800" dirty="0" smtClean="0"/>
              <a:t>Your </a:t>
            </a:r>
            <a:r>
              <a:rPr lang="en-MY" sz="2800" dirty="0"/>
              <a:t>patience will duly be rewarded!</a:t>
            </a:r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0" t="-1" b="1097"/>
          <a:stretch/>
        </p:blipFill>
        <p:spPr bwMode="auto">
          <a:xfrm>
            <a:off x="5029200" y="742950"/>
            <a:ext cx="3619500" cy="360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49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19150"/>
            <a:ext cx="8229600" cy="3394472"/>
          </a:xfrm>
        </p:spPr>
        <p:txBody>
          <a:bodyPr>
            <a:noAutofit/>
          </a:bodyPr>
          <a:lstStyle/>
          <a:p>
            <a:r>
              <a:rPr lang="en-US" sz="2400" dirty="0"/>
              <a:t>The first chapter of this video course deals with the art of discipline and how it is an important ingredient for achieving </a:t>
            </a:r>
            <a:r>
              <a:rPr lang="en-US" sz="2400" dirty="0" smtClean="0"/>
              <a:t>success</a:t>
            </a:r>
          </a:p>
          <a:p>
            <a:endParaRPr lang="en-US" sz="2400" dirty="0"/>
          </a:p>
          <a:p>
            <a:r>
              <a:rPr lang="en-US" sz="2400" dirty="0" smtClean="0"/>
              <a:t>The </a:t>
            </a:r>
            <a:r>
              <a:rPr lang="en-US" sz="2400" dirty="0"/>
              <a:t>second chapter highlights the various benefits of incorporating discipline as part of your </a:t>
            </a:r>
            <a:r>
              <a:rPr lang="en-US" sz="2400" dirty="0" smtClean="0"/>
              <a:t>life</a:t>
            </a:r>
          </a:p>
          <a:p>
            <a:endParaRPr lang="en-US" sz="2400" dirty="0"/>
          </a:p>
          <a:p>
            <a:r>
              <a:rPr lang="en-US" sz="2400" dirty="0" smtClean="0"/>
              <a:t>The </a:t>
            </a:r>
            <a:r>
              <a:rPr lang="en-US" sz="2400" dirty="0"/>
              <a:t>third chapter stresses on how lack of discipline can damage your </a:t>
            </a:r>
            <a:r>
              <a:rPr lang="en-US" sz="2400" dirty="0" smtClean="0"/>
              <a:t>life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63240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MY" sz="2400" dirty="0"/>
              <a:t>The fourth chapter focuses on strategies or tips that can help you incorporate </a:t>
            </a:r>
            <a:r>
              <a:rPr lang="en-MY" sz="2400" dirty="0" smtClean="0"/>
              <a:t>self-discipline</a:t>
            </a:r>
          </a:p>
          <a:p>
            <a:endParaRPr lang="en-MY" sz="2400" dirty="0"/>
          </a:p>
          <a:p>
            <a:r>
              <a:rPr lang="en-MY" sz="2400" dirty="0" smtClean="0"/>
              <a:t>The </a:t>
            </a:r>
            <a:r>
              <a:rPr lang="en-MY" sz="2400" dirty="0"/>
              <a:t>fifth chapter of this </a:t>
            </a:r>
            <a:r>
              <a:rPr lang="en-MY" sz="2400" dirty="0" smtClean="0"/>
              <a:t>video</a:t>
            </a:r>
            <a:r>
              <a:rPr lang="en-MY" sz="2400" dirty="0" smtClean="0"/>
              <a:t> </a:t>
            </a:r>
            <a:r>
              <a:rPr lang="en-MY" sz="2400" dirty="0"/>
              <a:t>talks about famous celebrities, who have incorporated discipline as part of their </a:t>
            </a:r>
            <a:r>
              <a:rPr lang="en-MY" sz="2400" dirty="0" smtClean="0"/>
              <a:t>lives</a:t>
            </a:r>
          </a:p>
          <a:p>
            <a:endParaRPr lang="en-MY" sz="2400" dirty="0"/>
          </a:p>
          <a:p>
            <a:r>
              <a:rPr lang="en-MY" sz="2400" dirty="0" smtClean="0"/>
              <a:t> </a:t>
            </a:r>
            <a:r>
              <a:rPr lang="en-MY" sz="2400" dirty="0"/>
              <a:t>Finally, the sixth chapter throws light on </a:t>
            </a:r>
            <a:r>
              <a:rPr lang="en-MY" sz="2400"/>
              <a:t>why </a:t>
            </a:r>
            <a:r>
              <a:rPr lang="en-MY" sz="2400" smtClean="0"/>
              <a:t>self-discipline </a:t>
            </a:r>
            <a:r>
              <a:rPr lang="en-MY" sz="2400" dirty="0"/>
              <a:t>is better and more important than </a:t>
            </a:r>
            <a:r>
              <a:rPr lang="en-MY" sz="2400" dirty="0" smtClean="0"/>
              <a:t>motivation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81348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49"/>
            <a:ext cx="8229600" cy="2632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 smtClean="0"/>
              <a:t> </a:t>
            </a:r>
            <a:r>
              <a:rPr lang="en-MY" sz="4800" dirty="0"/>
              <a:t>Most of us </a:t>
            </a:r>
            <a:r>
              <a:rPr lang="en-MY" sz="4800" b="1" dirty="0">
                <a:solidFill>
                  <a:srgbClr val="FFC000"/>
                </a:solidFill>
              </a:rPr>
              <a:t>H</a:t>
            </a:r>
            <a:r>
              <a:rPr lang="en-MY" sz="4800" b="1" dirty="0" smtClean="0">
                <a:solidFill>
                  <a:srgbClr val="FFC000"/>
                </a:solidFill>
              </a:rPr>
              <a:t>ate </a:t>
            </a:r>
            <a:r>
              <a:rPr lang="en-MY" sz="4800" b="1" dirty="0">
                <a:solidFill>
                  <a:srgbClr val="FFC000"/>
                </a:solidFill>
              </a:rPr>
              <a:t>R</a:t>
            </a:r>
            <a:r>
              <a:rPr lang="en-MY" sz="4800" b="1" dirty="0" smtClean="0">
                <a:solidFill>
                  <a:srgbClr val="FFC000"/>
                </a:solidFill>
              </a:rPr>
              <a:t>ules</a:t>
            </a:r>
            <a:r>
              <a:rPr lang="en-MY" sz="4800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32370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2556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600" dirty="0"/>
              <a:t>When we hear the word </a:t>
            </a:r>
            <a:r>
              <a:rPr lang="en-MY" sz="3600" dirty="0" smtClean="0"/>
              <a:t>‘</a:t>
            </a:r>
            <a:r>
              <a:rPr lang="en-MY" sz="3600" b="1" dirty="0"/>
              <a:t>D</a:t>
            </a:r>
            <a:r>
              <a:rPr lang="en-MY" sz="3600" b="1" dirty="0" smtClean="0"/>
              <a:t>iscipline</a:t>
            </a:r>
            <a:r>
              <a:rPr lang="en-MY" sz="3600" dirty="0"/>
              <a:t>,’ we are automatically reminded of convents and boot </a:t>
            </a:r>
            <a:r>
              <a:rPr lang="en-MY" sz="3600" dirty="0" smtClean="0"/>
              <a:t>camps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411732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49"/>
            <a:ext cx="8229600" cy="24990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600" dirty="0"/>
              <a:t>Who doesn’t love living each day, as it goes, without any rules? </a:t>
            </a:r>
          </a:p>
        </p:txBody>
      </p:sp>
    </p:spTree>
    <p:extLst>
      <p:ext uri="{BB962C8B-B14F-4D97-AF65-F5344CB8AC3E}">
        <p14:creationId xmlns:p14="http://schemas.microsoft.com/office/powerpoint/2010/main" val="419117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04950"/>
            <a:ext cx="4038600" cy="3394472"/>
          </a:xfrm>
        </p:spPr>
        <p:txBody>
          <a:bodyPr/>
          <a:lstStyle/>
          <a:p>
            <a:pPr marL="0" indent="0" algn="ctr">
              <a:buNone/>
            </a:pPr>
            <a:r>
              <a:rPr lang="en-US" sz="3400" dirty="0"/>
              <a:t>Of course, there are joys that can be experienced by living </a:t>
            </a:r>
            <a:r>
              <a:rPr lang="en-US" sz="3400" dirty="0" smtClean="0"/>
              <a:t>a </a:t>
            </a:r>
            <a:r>
              <a:rPr lang="en-US" sz="3400" b="1" i="1" dirty="0" smtClean="0"/>
              <a:t>Carefree </a:t>
            </a:r>
            <a:r>
              <a:rPr lang="en-US" sz="3400" b="1" i="1" dirty="0"/>
              <a:t>L</a:t>
            </a:r>
            <a:r>
              <a:rPr lang="en-US" sz="3400" b="1" i="1" dirty="0" smtClean="0"/>
              <a:t>ife</a:t>
            </a:r>
            <a:r>
              <a:rPr lang="en-US" sz="3400" dirty="0"/>
              <a:t>! </a:t>
            </a:r>
            <a:endParaRPr lang="en-MY" sz="3400" dirty="0"/>
          </a:p>
          <a:p>
            <a:endParaRPr lang="en-MY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76350"/>
            <a:ext cx="3910370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57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49"/>
            <a:ext cx="8229600" cy="2861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600" dirty="0"/>
              <a:t>But if you want a life filled with </a:t>
            </a:r>
            <a:r>
              <a:rPr lang="en-MY" sz="3600" i="1" dirty="0">
                <a:solidFill>
                  <a:srgbClr val="FFC000"/>
                </a:solidFill>
              </a:rPr>
              <a:t>happiness</a:t>
            </a:r>
            <a:r>
              <a:rPr lang="en-MY" sz="3600" dirty="0"/>
              <a:t>, that can be sustained, you need to bring in some rules!</a:t>
            </a:r>
          </a:p>
        </p:txBody>
      </p:sp>
    </p:spTree>
    <p:extLst>
      <p:ext uri="{BB962C8B-B14F-4D97-AF65-F5344CB8AC3E}">
        <p14:creationId xmlns:p14="http://schemas.microsoft.com/office/powerpoint/2010/main" val="259513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95350"/>
            <a:ext cx="8229600" cy="3394472"/>
          </a:xfrm>
        </p:spPr>
        <p:txBody>
          <a:bodyPr>
            <a:normAutofit/>
          </a:bodyPr>
          <a:lstStyle/>
          <a:p>
            <a:r>
              <a:rPr lang="en-MY" sz="2800" dirty="0"/>
              <a:t>And there is no necessity that rules are always </a:t>
            </a:r>
            <a:r>
              <a:rPr lang="en-MY" sz="2800" dirty="0" smtClean="0"/>
              <a:t>bad</a:t>
            </a:r>
            <a:endParaRPr lang="en-MY" sz="2800" dirty="0"/>
          </a:p>
          <a:p>
            <a:endParaRPr lang="en-MY" sz="2800" dirty="0" smtClean="0"/>
          </a:p>
          <a:p>
            <a:r>
              <a:rPr lang="en-MY" sz="2800" dirty="0" smtClean="0"/>
              <a:t>You </a:t>
            </a:r>
            <a:r>
              <a:rPr lang="en-MY" sz="2800" dirty="0"/>
              <a:t>won’t believe how incorporating discipline as part of your life can help you improve the quality of your life and sustain your </a:t>
            </a:r>
            <a:r>
              <a:rPr lang="en-MY" sz="2800" dirty="0" smtClean="0"/>
              <a:t>happiness 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381361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2632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600" dirty="0"/>
              <a:t>I encourage you to not be immediately put off by the idea of adding some discipline to your </a:t>
            </a:r>
            <a:r>
              <a:rPr lang="en-MY" sz="3600" dirty="0" smtClean="0"/>
              <a:t>life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20383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49"/>
            <a:ext cx="8229600" cy="2784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400" dirty="0"/>
              <a:t>I am sure that this video course will give you a </a:t>
            </a:r>
            <a:r>
              <a:rPr lang="en-MY" sz="3400" i="1" dirty="0"/>
              <a:t>fresh perspective </a:t>
            </a:r>
            <a:r>
              <a:rPr lang="en-MY" sz="3400" dirty="0"/>
              <a:t>on </a:t>
            </a:r>
            <a:r>
              <a:rPr lang="en-MY" sz="3400" b="1" u="sng" dirty="0">
                <a:solidFill>
                  <a:srgbClr val="FFC000"/>
                </a:solidFill>
              </a:rPr>
              <a:t>D</a:t>
            </a:r>
            <a:r>
              <a:rPr lang="en-MY" sz="3400" b="1" u="sng" dirty="0" smtClean="0">
                <a:solidFill>
                  <a:srgbClr val="FFC000"/>
                </a:solidFill>
              </a:rPr>
              <a:t>iscipline</a:t>
            </a:r>
            <a:r>
              <a:rPr lang="en-MY" sz="3400" dirty="0" smtClean="0"/>
              <a:t> </a:t>
            </a:r>
            <a:r>
              <a:rPr lang="en-MY" sz="3400" dirty="0"/>
              <a:t>and help you realize how it </a:t>
            </a:r>
            <a:r>
              <a:rPr lang="en-MY" sz="3400" i="1" dirty="0"/>
              <a:t>improves your life</a:t>
            </a:r>
            <a:r>
              <a:rPr lang="en-MY" sz="3400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277178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1841</TotalTime>
  <Words>282</Words>
  <Application>Microsoft Office PowerPoint</Application>
  <PresentationFormat>On-screen Show (16:9)</PresentationFormat>
  <Paragraphs>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148</cp:revision>
  <dcterms:created xsi:type="dcterms:W3CDTF">2016-12-30T12:43:39Z</dcterms:created>
  <dcterms:modified xsi:type="dcterms:W3CDTF">2017-08-17T07:41:35Z</dcterms:modified>
</cp:coreProperties>
</file>