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68" y="4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8/17/2017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8/17/2017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8/17/2017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8/17/2017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8/17/2017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8/17/2017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8/17/2017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8/17/2017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Rectangle 4"/>
          <p:cNvSpPr/>
          <p:nvPr/>
        </p:nvSpPr>
        <p:spPr>
          <a:xfrm>
            <a:off x="5410200" y="243084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2768590"/>
            <a:ext cx="3276600" cy="1708160"/>
          </a:xfrm>
          <a:prstGeom prst="rect">
            <a:avLst/>
          </a:prstGeom>
          <a:noFill/>
        </p:spPr>
        <p:txBody>
          <a:bodyPr wrap="square" rtlCol="0">
            <a:spAutoFit/>
          </a:bodyPr>
          <a:lstStyle/>
          <a:p>
            <a:pPr algn="ctr"/>
            <a:r>
              <a:rPr lang="en-US" sz="3500" b="1" dirty="0" smtClean="0"/>
              <a:t>Why Poor Discipline Can Destroy You</a:t>
            </a:r>
            <a:endParaRPr lang="en-MY" sz="35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733550"/>
            <a:ext cx="8229600" cy="2708673"/>
          </a:xfrm>
        </p:spPr>
        <p:txBody>
          <a:bodyPr>
            <a:normAutofit/>
          </a:bodyPr>
          <a:lstStyle/>
          <a:p>
            <a:pPr marL="0" indent="0" algn="ctr">
              <a:buNone/>
            </a:pPr>
            <a:r>
              <a:rPr lang="en-US" sz="3400" dirty="0"/>
              <a:t>Similarly, when you get addicted to your desires, it becomes difficult to get out of it, without disciplining your mind </a:t>
            </a:r>
            <a:r>
              <a:rPr lang="en-US" sz="3400" dirty="0" smtClean="0"/>
              <a:t>first</a:t>
            </a:r>
            <a:endParaRPr lang="en-MY" sz="3400" dirty="0"/>
          </a:p>
        </p:txBody>
      </p:sp>
    </p:spTree>
    <p:extLst>
      <p:ext uri="{BB962C8B-B14F-4D97-AF65-F5344CB8AC3E}">
        <p14:creationId xmlns:p14="http://schemas.microsoft.com/office/powerpoint/2010/main" val="42022847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609" y="361950"/>
            <a:ext cx="8229600" cy="857250"/>
          </a:xfrm>
        </p:spPr>
        <p:txBody>
          <a:bodyPr/>
          <a:lstStyle/>
          <a:p>
            <a:r>
              <a:rPr lang="en-US" b="1" dirty="0"/>
              <a:t>You </a:t>
            </a:r>
            <a:r>
              <a:rPr lang="en-US" b="1" dirty="0" smtClean="0"/>
              <a:t>Will </a:t>
            </a:r>
            <a:r>
              <a:rPr lang="en-US" b="1" dirty="0"/>
              <a:t>B</a:t>
            </a:r>
            <a:r>
              <a:rPr lang="en-US" b="1" dirty="0" smtClean="0"/>
              <a:t>e </a:t>
            </a:r>
            <a:r>
              <a:rPr lang="en-US" b="1" dirty="0"/>
              <a:t>C</a:t>
            </a:r>
            <a:r>
              <a:rPr lang="en-US" b="1" dirty="0" smtClean="0"/>
              <a:t>onstantly Criticized</a:t>
            </a:r>
            <a:endParaRPr lang="en-MY" b="1" dirty="0"/>
          </a:p>
        </p:txBody>
      </p:sp>
      <p:sp>
        <p:nvSpPr>
          <p:cNvPr id="3" name="Content Placeholder 2"/>
          <p:cNvSpPr>
            <a:spLocks noGrp="1"/>
          </p:cNvSpPr>
          <p:nvPr>
            <p:ph idx="1"/>
          </p:nvPr>
        </p:nvSpPr>
        <p:spPr>
          <a:xfrm>
            <a:off x="457200" y="1657349"/>
            <a:ext cx="8229600" cy="2937273"/>
          </a:xfrm>
        </p:spPr>
        <p:txBody>
          <a:bodyPr>
            <a:noAutofit/>
          </a:bodyPr>
          <a:lstStyle/>
          <a:p>
            <a:r>
              <a:rPr lang="en-US" sz="2800" dirty="0" smtClean="0"/>
              <a:t>When </a:t>
            </a:r>
            <a:r>
              <a:rPr lang="en-US" sz="2800" dirty="0"/>
              <a:t>you lack discipline, your efforts will not be spent only for productive </a:t>
            </a:r>
            <a:r>
              <a:rPr lang="en-US" sz="2800" dirty="0" smtClean="0"/>
              <a:t>things</a:t>
            </a:r>
          </a:p>
          <a:p>
            <a:endParaRPr lang="en-US" sz="2800" dirty="0"/>
          </a:p>
          <a:p>
            <a:r>
              <a:rPr lang="en-US" sz="2800" dirty="0" smtClean="0"/>
              <a:t>When </a:t>
            </a:r>
            <a:r>
              <a:rPr lang="en-US" sz="2800" dirty="0"/>
              <a:t>your mind lacks discipline, you will always behave in an impulsive </a:t>
            </a:r>
            <a:r>
              <a:rPr lang="en-US" sz="2800" dirty="0" smtClean="0"/>
              <a:t>manner </a:t>
            </a:r>
            <a:endParaRPr lang="en-MY" sz="2800" dirty="0"/>
          </a:p>
        </p:txBody>
      </p:sp>
    </p:spTree>
    <p:extLst>
      <p:ext uri="{BB962C8B-B14F-4D97-AF65-F5344CB8AC3E}">
        <p14:creationId xmlns:p14="http://schemas.microsoft.com/office/powerpoint/2010/main" val="3140901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14350"/>
            <a:ext cx="8229600" cy="3394472"/>
          </a:xfrm>
        </p:spPr>
        <p:txBody>
          <a:bodyPr>
            <a:normAutofit/>
          </a:bodyPr>
          <a:lstStyle/>
          <a:p>
            <a:r>
              <a:rPr lang="en-US" sz="2800" dirty="0"/>
              <a:t>We have already seen how self-interest is an offshoot of lack of </a:t>
            </a:r>
            <a:r>
              <a:rPr lang="en-US" sz="2800" dirty="0" smtClean="0"/>
              <a:t>discipline</a:t>
            </a:r>
            <a:endParaRPr lang="en-US" sz="2800" dirty="0"/>
          </a:p>
          <a:p>
            <a:pPr marL="0" indent="0">
              <a:buNone/>
            </a:pPr>
            <a:endParaRPr lang="en-US" sz="2800" dirty="0" smtClean="0"/>
          </a:p>
          <a:p>
            <a:r>
              <a:rPr lang="en-US" sz="2800" dirty="0" smtClean="0"/>
              <a:t>When </a:t>
            </a:r>
            <a:r>
              <a:rPr lang="en-US" sz="2800" dirty="0"/>
              <a:t>you lack the discipline, you will end up defying authority, quite often, and not take responsibility </a:t>
            </a:r>
            <a:r>
              <a:rPr lang="en-US" sz="2800" dirty="0" smtClean="0"/>
              <a:t>either</a:t>
            </a:r>
            <a:endParaRPr lang="en-MY" sz="2800" dirty="0"/>
          </a:p>
        </p:txBody>
      </p:sp>
      <p:pic>
        <p:nvPicPr>
          <p:cNvPr id="4098" name="Picture 2" descr="Image result for discip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181350"/>
            <a:ext cx="1671411" cy="1676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026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5750"/>
            <a:ext cx="8229600" cy="857250"/>
          </a:xfrm>
        </p:spPr>
        <p:txBody>
          <a:bodyPr>
            <a:normAutofit fontScale="90000"/>
          </a:bodyPr>
          <a:lstStyle/>
          <a:p>
            <a:r>
              <a:rPr lang="en-US" b="1" dirty="0"/>
              <a:t>Low S</a:t>
            </a:r>
            <a:r>
              <a:rPr lang="en-US" b="1" dirty="0" smtClean="0"/>
              <a:t>elf-esteem </a:t>
            </a:r>
            <a:r>
              <a:rPr lang="en-US" b="1" dirty="0"/>
              <a:t>A</a:t>
            </a:r>
            <a:r>
              <a:rPr lang="en-US" b="1" dirty="0" smtClean="0"/>
              <a:t>nd </a:t>
            </a:r>
            <a:r>
              <a:rPr lang="en-US" b="1" dirty="0"/>
              <a:t>S</a:t>
            </a:r>
            <a:r>
              <a:rPr lang="en-US" b="1" dirty="0" smtClean="0"/>
              <a:t>elf-confidence</a:t>
            </a:r>
            <a:endParaRPr lang="en-MY" b="1" dirty="0"/>
          </a:p>
        </p:txBody>
      </p:sp>
      <p:sp>
        <p:nvSpPr>
          <p:cNvPr id="3" name="Content Placeholder 2"/>
          <p:cNvSpPr>
            <a:spLocks noGrp="1"/>
          </p:cNvSpPr>
          <p:nvPr>
            <p:ph idx="1"/>
          </p:nvPr>
        </p:nvSpPr>
        <p:spPr>
          <a:xfrm>
            <a:off x="457200" y="1581149"/>
            <a:ext cx="8229600" cy="3013473"/>
          </a:xfrm>
        </p:spPr>
        <p:txBody>
          <a:bodyPr>
            <a:normAutofit/>
          </a:bodyPr>
          <a:lstStyle/>
          <a:p>
            <a:r>
              <a:rPr lang="en-US" sz="2400" dirty="0" smtClean="0"/>
              <a:t>When </a:t>
            </a:r>
            <a:r>
              <a:rPr lang="en-US" sz="2400" dirty="0"/>
              <a:t>you realize that your efforts don’t translate to results, you will automatically be </a:t>
            </a:r>
            <a:r>
              <a:rPr lang="en-US" sz="2400" dirty="0" smtClean="0"/>
              <a:t>frustrated</a:t>
            </a:r>
          </a:p>
          <a:p>
            <a:endParaRPr lang="en-US" sz="2400" dirty="0"/>
          </a:p>
          <a:p>
            <a:r>
              <a:rPr lang="en-US" sz="2400" dirty="0" smtClean="0"/>
              <a:t>You </a:t>
            </a:r>
            <a:r>
              <a:rPr lang="en-US" sz="2400" dirty="0"/>
              <a:t>will start questioning your ability to handle the task on </a:t>
            </a:r>
            <a:r>
              <a:rPr lang="en-US" sz="2400" dirty="0" smtClean="0"/>
              <a:t>hand</a:t>
            </a:r>
          </a:p>
          <a:p>
            <a:endParaRPr lang="en-US" sz="2400" dirty="0"/>
          </a:p>
          <a:p>
            <a:r>
              <a:rPr lang="en-US" sz="2400" dirty="0" smtClean="0"/>
              <a:t>Gradually</a:t>
            </a:r>
            <a:r>
              <a:rPr lang="en-US" sz="2400" dirty="0"/>
              <a:t>, your confidence levels and self-esteem will drop</a:t>
            </a:r>
            <a:endParaRPr lang="en-MY" sz="2400" dirty="0"/>
          </a:p>
        </p:txBody>
      </p:sp>
    </p:spTree>
    <p:extLst>
      <p:ext uri="{BB962C8B-B14F-4D97-AF65-F5344CB8AC3E}">
        <p14:creationId xmlns:p14="http://schemas.microsoft.com/office/powerpoint/2010/main" val="33696493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Autofit/>
          </a:bodyPr>
          <a:lstStyle/>
          <a:p>
            <a:r>
              <a:rPr lang="en-US" sz="2600" dirty="0"/>
              <a:t>W</a:t>
            </a:r>
            <a:r>
              <a:rPr lang="en-US" sz="2600" dirty="0" smtClean="0"/>
              <a:t>hen </a:t>
            </a:r>
            <a:r>
              <a:rPr lang="en-US" sz="2600" dirty="0"/>
              <a:t>you are constantly subject to criticism, you start losing trust in your </a:t>
            </a:r>
            <a:r>
              <a:rPr lang="en-US" sz="2600" dirty="0" smtClean="0"/>
              <a:t>abilities</a:t>
            </a:r>
          </a:p>
          <a:p>
            <a:endParaRPr lang="en-US" sz="2600" dirty="0"/>
          </a:p>
          <a:p>
            <a:r>
              <a:rPr lang="en-US" sz="2600" dirty="0" smtClean="0"/>
              <a:t>You </a:t>
            </a:r>
            <a:r>
              <a:rPr lang="en-US" sz="2600" dirty="0"/>
              <a:t>will also constantly be disappointed with your inability to get over your bad habits and </a:t>
            </a:r>
            <a:r>
              <a:rPr lang="en-US" sz="2600" dirty="0" smtClean="0"/>
              <a:t>addictions</a:t>
            </a:r>
          </a:p>
          <a:p>
            <a:endParaRPr lang="en-US" sz="2600" dirty="0"/>
          </a:p>
          <a:p>
            <a:r>
              <a:rPr lang="en-US" sz="2600" dirty="0" smtClean="0"/>
              <a:t>This </a:t>
            </a:r>
            <a:r>
              <a:rPr lang="en-US" sz="2600" dirty="0"/>
              <a:t>also affects your morale to a large extent</a:t>
            </a:r>
            <a:endParaRPr lang="en-MY" sz="2600" dirty="0"/>
          </a:p>
        </p:txBody>
      </p:sp>
    </p:spTree>
    <p:extLst>
      <p:ext uri="{BB962C8B-B14F-4D97-AF65-F5344CB8AC3E}">
        <p14:creationId xmlns:p14="http://schemas.microsoft.com/office/powerpoint/2010/main" val="42666447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Pessimism</a:t>
            </a:r>
            <a:endParaRPr lang="en-MY" b="1" dirty="0"/>
          </a:p>
        </p:txBody>
      </p:sp>
      <p:sp>
        <p:nvSpPr>
          <p:cNvPr id="3" name="Content Placeholder 2"/>
          <p:cNvSpPr>
            <a:spLocks noGrp="1"/>
          </p:cNvSpPr>
          <p:nvPr>
            <p:ph idx="1"/>
          </p:nvPr>
        </p:nvSpPr>
        <p:spPr>
          <a:xfrm>
            <a:off x="457200" y="1428749"/>
            <a:ext cx="8229600" cy="3165873"/>
          </a:xfrm>
        </p:spPr>
        <p:txBody>
          <a:bodyPr>
            <a:noAutofit/>
          </a:bodyPr>
          <a:lstStyle/>
          <a:p>
            <a:r>
              <a:rPr lang="en-US" sz="2600" dirty="0" smtClean="0"/>
              <a:t>Constant </a:t>
            </a:r>
            <a:r>
              <a:rPr lang="en-US" sz="2600" dirty="0"/>
              <a:t>failures may impair your optimism to a large </a:t>
            </a:r>
            <a:r>
              <a:rPr lang="en-US" sz="2600" dirty="0" smtClean="0"/>
              <a:t>extent</a:t>
            </a:r>
          </a:p>
          <a:p>
            <a:endParaRPr lang="en-US" sz="2600" dirty="0"/>
          </a:p>
          <a:p>
            <a:r>
              <a:rPr lang="en-US" sz="2600" dirty="0" smtClean="0"/>
              <a:t>Over </a:t>
            </a:r>
            <a:r>
              <a:rPr lang="en-US" sz="2600" dirty="0"/>
              <a:t>time, you end up becoming cynical and looking at everything in a negative </a:t>
            </a:r>
            <a:r>
              <a:rPr lang="en-US" sz="2600" dirty="0" smtClean="0"/>
              <a:t>vein</a:t>
            </a:r>
          </a:p>
          <a:p>
            <a:endParaRPr lang="en-US" sz="2600" dirty="0"/>
          </a:p>
          <a:p>
            <a:r>
              <a:rPr lang="en-US" sz="2600" dirty="0" smtClean="0"/>
              <a:t>You </a:t>
            </a:r>
            <a:r>
              <a:rPr lang="en-US" sz="2600" dirty="0"/>
              <a:t>end up developing a pessimistic attitude</a:t>
            </a:r>
            <a:endParaRPr lang="en-MY" sz="2600" dirty="0"/>
          </a:p>
        </p:txBody>
      </p:sp>
    </p:spTree>
    <p:extLst>
      <p:ext uri="{BB962C8B-B14F-4D97-AF65-F5344CB8AC3E}">
        <p14:creationId xmlns:p14="http://schemas.microsoft.com/office/powerpoint/2010/main" val="693507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95350"/>
            <a:ext cx="8229600" cy="3394472"/>
          </a:xfrm>
        </p:spPr>
        <p:txBody>
          <a:bodyPr>
            <a:noAutofit/>
          </a:bodyPr>
          <a:lstStyle/>
          <a:p>
            <a:r>
              <a:rPr lang="en-US" sz="2500" dirty="0"/>
              <a:t>This pessimistic attitude will have a grave impact on your professional development as </a:t>
            </a:r>
            <a:r>
              <a:rPr lang="en-US" sz="2500" dirty="0" smtClean="0"/>
              <a:t>well</a:t>
            </a:r>
          </a:p>
          <a:p>
            <a:pPr marL="0" indent="0">
              <a:buNone/>
            </a:pPr>
            <a:endParaRPr lang="en-US" sz="2500" dirty="0"/>
          </a:p>
          <a:p>
            <a:r>
              <a:rPr lang="en-US" sz="2500" dirty="0" smtClean="0"/>
              <a:t>Your </a:t>
            </a:r>
            <a:r>
              <a:rPr lang="en-US" sz="2500" dirty="0"/>
              <a:t>family and friends will refrain from sharing any problem with you, because you have nothing to offer, except your </a:t>
            </a:r>
            <a:r>
              <a:rPr lang="en-US" sz="2500" dirty="0" smtClean="0"/>
              <a:t>pessimism</a:t>
            </a:r>
          </a:p>
          <a:p>
            <a:endParaRPr lang="en-US" sz="2500" dirty="0"/>
          </a:p>
          <a:p>
            <a:r>
              <a:rPr lang="en-US" sz="2500" dirty="0" smtClean="0"/>
              <a:t>This </a:t>
            </a:r>
            <a:r>
              <a:rPr lang="en-US" sz="2500" dirty="0"/>
              <a:t>will also hamper your mental peace and </a:t>
            </a:r>
            <a:r>
              <a:rPr lang="en-US" sz="2500" dirty="0" smtClean="0"/>
              <a:t>happiness</a:t>
            </a:r>
            <a:endParaRPr lang="en-MY" sz="2500" dirty="0"/>
          </a:p>
        </p:txBody>
      </p:sp>
    </p:spTree>
    <p:extLst>
      <p:ext uri="{BB962C8B-B14F-4D97-AF65-F5344CB8AC3E}">
        <p14:creationId xmlns:p14="http://schemas.microsoft.com/office/powerpoint/2010/main" val="24527793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1950"/>
            <a:ext cx="8229600" cy="857250"/>
          </a:xfrm>
        </p:spPr>
        <p:txBody>
          <a:bodyPr/>
          <a:lstStyle/>
          <a:p>
            <a:r>
              <a:rPr lang="en-US" b="1" dirty="0"/>
              <a:t>Poor </a:t>
            </a:r>
            <a:r>
              <a:rPr lang="en-US" b="1" dirty="0" smtClean="0"/>
              <a:t>Health</a:t>
            </a:r>
            <a:endParaRPr lang="en-MY" b="1" dirty="0"/>
          </a:p>
        </p:txBody>
      </p:sp>
      <p:sp>
        <p:nvSpPr>
          <p:cNvPr id="3" name="Content Placeholder 2"/>
          <p:cNvSpPr>
            <a:spLocks noGrp="1"/>
          </p:cNvSpPr>
          <p:nvPr>
            <p:ph idx="1"/>
          </p:nvPr>
        </p:nvSpPr>
        <p:spPr>
          <a:xfrm>
            <a:off x="457200" y="1809749"/>
            <a:ext cx="8229600" cy="2784873"/>
          </a:xfrm>
        </p:spPr>
        <p:txBody>
          <a:bodyPr>
            <a:normAutofit/>
          </a:bodyPr>
          <a:lstStyle/>
          <a:p>
            <a:r>
              <a:rPr lang="en-US" sz="2600" dirty="0"/>
              <a:t>Your health, both physical and mental, takes a huge toll on you, when you lack </a:t>
            </a:r>
            <a:r>
              <a:rPr lang="en-US" sz="2600" dirty="0" smtClean="0"/>
              <a:t>discipline</a:t>
            </a:r>
          </a:p>
          <a:p>
            <a:endParaRPr lang="en-US" sz="2600" dirty="0"/>
          </a:p>
          <a:p>
            <a:r>
              <a:rPr lang="en-US" sz="2600" dirty="0" smtClean="0"/>
              <a:t>When </a:t>
            </a:r>
            <a:r>
              <a:rPr lang="en-US" sz="2600" dirty="0"/>
              <a:t>you lack discipline, it simply translates to lack of respect for your body and </a:t>
            </a:r>
            <a:r>
              <a:rPr lang="en-US" sz="2600" dirty="0" smtClean="0"/>
              <a:t>mind</a:t>
            </a:r>
          </a:p>
          <a:p>
            <a:pPr marL="0" indent="0">
              <a:buNone/>
            </a:pPr>
            <a:endParaRPr lang="en-MY" sz="2600" dirty="0"/>
          </a:p>
        </p:txBody>
      </p:sp>
    </p:spTree>
    <p:extLst>
      <p:ext uri="{BB962C8B-B14F-4D97-AF65-F5344CB8AC3E}">
        <p14:creationId xmlns:p14="http://schemas.microsoft.com/office/powerpoint/2010/main" val="1061339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US" sz="2500" dirty="0" smtClean="0"/>
              <a:t>You </a:t>
            </a:r>
            <a:r>
              <a:rPr lang="en-US" sz="2500" dirty="0"/>
              <a:t>find it extremely difficult to let go of your bad </a:t>
            </a:r>
            <a:r>
              <a:rPr lang="en-US" sz="2500" dirty="0" smtClean="0"/>
              <a:t>habits</a:t>
            </a:r>
          </a:p>
          <a:p>
            <a:endParaRPr lang="en-US" sz="2500" dirty="0"/>
          </a:p>
          <a:p>
            <a:r>
              <a:rPr lang="en-US" sz="2500" dirty="0" smtClean="0"/>
              <a:t>This </a:t>
            </a:r>
            <a:r>
              <a:rPr lang="en-US" sz="2500" dirty="0"/>
              <a:t>definitely has a bearing on your physical </a:t>
            </a:r>
            <a:r>
              <a:rPr lang="en-US" sz="2500" dirty="0" smtClean="0"/>
              <a:t>wellbeing</a:t>
            </a:r>
          </a:p>
          <a:p>
            <a:endParaRPr lang="en-US" sz="2500" dirty="0"/>
          </a:p>
          <a:p>
            <a:r>
              <a:rPr lang="en-US" sz="2500" dirty="0" smtClean="0"/>
              <a:t>The </a:t>
            </a:r>
            <a:r>
              <a:rPr lang="en-US" sz="2500"/>
              <a:t>more </a:t>
            </a:r>
            <a:r>
              <a:rPr lang="en-US" sz="2500" smtClean="0"/>
              <a:t>you </a:t>
            </a:r>
            <a:r>
              <a:rPr lang="en-US" sz="2500" dirty="0"/>
              <a:t>get addicted to something, the more the quality of your health starts spiraling in a downward </a:t>
            </a:r>
            <a:r>
              <a:rPr lang="en-US" sz="2500" dirty="0" smtClean="0"/>
              <a:t>direction</a:t>
            </a:r>
            <a:endParaRPr lang="en-MY" sz="2500" dirty="0"/>
          </a:p>
        </p:txBody>
      </p:sp>
    </p:spTree>
    <p:extLst>
      <p:ext uri="{BB962C8B-B14F-4D97-AF65-F5344CB8AC3E}">
        <p14:creationId xmlns:p14="http://schemas.microsoft.com/office/powerpoint/2010/main" val="12437062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38150"/>
            <a:ext cx="8229600" cy="857250"/>
          </a:xfrm>
        </p:spPr>
        <p:txBody>
          <a:bodyPr/>
          <a:lstStyle/>
          <a:p>
            <a:r>
              <a:rPr lang="en-US" b="1" dirty="0"/>
              <a:t>Lack of </a:t>
            </a:r>
            <a:r>
              <a:rPr lang="en-US" b="1" dirty="0" smtClean="0"/>
              <a:t>Productivity</a:t>
            </a:r>
            <a:endParaRPr lang="en-MY" b="1" dirty="0"/>
          </a:p>
        </p:txBody>
      </p:sp>
      <p:sp>
        <p:nvSpPr>
          <p:cNvPr id="3" name="Content Placeholder 2"/>
          <p:cNvSpPr>
            <a:spLocks noGrp="1"/>
          </p:cNvSpPr>
          <p:nvPr>
            <p:ph idx="1"/>
          </p:nvPr>
        </p:nvSpPr>
        <p:spPr>
          <a:xfrm>
            <a:off x="457200" y="1657349"/>
            <a:ext cx="8229600" cy="2937273"/>
          </a:xfrm>
        </p:spPr>
        <p:txBody>
          <a:bodyPr>
            <a:normAutofit/>
          </a:bodyPr>
          <a:lstStyle/>
          <a:p>
            <a:r>
              <a:rPr lang="en-US" sz="2600" dirty="0" smtClean="0"/>
              <a:t>When </a:t>
            </a:r>
            <a:r>
              <a:rPr lang="en-US" sz="2600" dirty="0"/>
              <a:t>you are not disciplined, you will seldom have any respect for anything, including </a:t>
            </a:r>
            <a:r>
              <a:rPr lang="en-US" sz="2600" dirty="0" smtClean="0"/>
              <a:t>time</a:t>
            </a:r>
          </a:p>
          <a:p>
            <a:endParaRPr lang="en-US" sz="2600" dirty="0"/>
          </a:p>
          <a:p>
            <a:r>
              <a:rPr lang="en-US" sz="2600" dirty="0" smtClean="0"/>
              <a:t>When </a:t>
            </a:r>
            <a:r>
              <a:rPr lang="en-US" sz="2600" dirty="0"/>
              <a:t>you keep procrastinating constantly, you will realize that you have much less time left to focus on the deliverables in </a:t>
            </a:r>
            <a:r>
              <a:rPr lang="en-US" sz="2600" dirty="0" smtClean="0"/>
              <a:t>hand</a:t>
            </a:r>
            <a:endParaRPr lang="en-MY" sz="2800" dirty="0"/>
          </a:p>
        </p:txBody>
      </p:sp>
    </p:spTree>
    <p:extLst>
      <p:ext uri="{BB962C8B-B14F-4D97-AF65-F5344CB8AC3E}">
        <p14:creationId xmlns:p14="http://schemas.microsoft.com/office/powerpoint/2010/main" val="4170799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US" b="1" dirty="0" smtClean="0"/>
              <a:t>On </a:t>
            </a:r>
            <a:r>
              <a:rPr lang="en-US" b="1" dirty="0"/>
              <a:t>T</a:t>
            </a:r>
            <a:r>
              <a:rPr lang="en-US" b="1" dirty="0" smtClean="0"/>
              <a:t>he </a:t>
            </a:r>
            <a:r>
              <a:rPr lang="en-US" b="1" dirty="0"/>
              <a:t>P</a:t>
            </a:r>
            <a:r>
              <a:rPr lang="en-US" b="1" dirty="0" smtClean="0"/>
              <a:t>ath </a:t>
            </a:r>
            <a:r>
              <a:rPr lang="en-US" b="1" dirty="0"/>
              <a:t>T</a:t>
            </a:r>
            <a:r>
              <a:rPr lang="en-US" b="1" dirty="0" smtClean="0"/>
              <a:t>o Self-Destruction</a:t>
            </a:r>
            <a:endParaRPr lang="en-MY" b="1" dirty="0"/>
          </a:p>
        </p:txBody>
      </p:sp>
      <p:sp>
        <p:nvSpPr>
          <p:cNvPr id="3" name="Content Placeholder 2"/>
          <p:cNvSpPr>
            <a:spLocks noGrp="1"/>
          </p:cNvSpPr>
          <p:nvPr>
            <p:ph idx="1"/>
          </p:nvPr>
        </p:nvSpPr>
        <p:spPr>
          <a:xfrm>
            <a:off x="457200" y="1504950"/>
            <a:ext cx="8229600" cy="3394472"/>
          </a:xfrm>
        </p:spPr>
        <p:txBody>
          <a:bodyPr>
            <a:normAutofit/>
          </a:bodyPr>
          <a:lstStyle/>
          <a:p>
            <a:r>
              <a:rPr lang="en-US" sz="2400" dirty="0" smtClean="0"/>
              <a:t>When </a:t>
            </a:r>
            <a:r>
              <a:rPr lang="en-US" sz="2400" dirty="0"/>
              <a:t>we are not disciplined, it simply means that we are going to be victims of our problems and bad </a:t>
            </a:r>
            <a:r>
              <a:rPr lang="en-US" sz="2400" dirty="0" smtClean="0"/>
              <a:t>habits</a:t>
            </a:r>
          </a:p>
          <a:p>
            <a:endParaRPr lang="en-US" sz="2400" dirty="0"/>
          </a:p>
          <a:p>
            <a:r>
              <a:rPr lang="en-US" sz="2400" dirty="0" smtClean="0"/>
              <a:t>Bad </a:t>
            </a:r>
            <a:r>
              <a:rPr lang="en-US" sz="2400" dirty="0"/>
              <a:t>habits turn into addictions, which ultimately consume our happiness, peace and </a:t>
            </a:r>
            <a:r>
              <a:rPr lang="en-US" sz="2400" dirty="0" smtClean="0"/>
              <a:t>health</a:t>
            </a:r>
          </a:p>
          <a:p>
            <a:endParaRPr lang="en-US" sz="2400" dirty="0"/>
          </a:p>
          <a:p>
            <a:r>
              <a:rPr lang="en-US" sz="2400" dirty="0" smtClean="0"/>
              <a:t>Nothing </a:t>
            </a:r>
            <a:r>
              <a:rPr lang="en-US" sz="2400" dirty="0"/>
              <a:t>good ever comes out of succumbing to an addiction</a:t>
            </a:r>
            <a:endParaRPr lang="en-MY" sz="2400" dirty="0"/>
          </a:p>
        </p:txBody>
      </p:sp>
    </p:spTree>
    <p:extLst>
      <p:ext uri="{BB962C8B-B14F-4D97-AF65-F5344CB8AC3E}">
        <p14:creationId xmlns:p14="http://schemas.microsoft.com/office/powerpoint/2010/main" val="2844489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708672"/>
          </a:xfrm>
        </p:spPr>
        <p:txBody>
          <a:bodyPr/>
          <a:lstStyle/>
          <a:p>
            <a:pPr marL="0" indent="0" algn="ctr">
              <a:buNone/>
            </a:pPr>
            <a:r>
              <a:rPr lang="en-US" dirty="0"/>
              <a:t>When you meet all your deliverables at the last minute and in a rushed manner, the quality of your work is greatly compromised</a:t>
            </a:r>
            <a:endParaRPr lang="en-MY" dirty="0"/>
          </a:p>
        </p:txBody>
      </p:sp>
    </p:spTree>
    <p:extLst>
      <p:ext uri="{BB962C8B-B14F-4D97-AF65-F5344CB8AC3E}">
        <p14:creationId xmlns:p14="http://schemas.microsoft.com/office/powerpoint/2010/main" val="3011278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lstStyle/>
          <a:p>
            <a:pPr marL="0" indent="0" algn="ctr">
              <a:buNone/>
            </a:pPr>
            <a:r>
              <a:rPr lang="en-US" dirty="0"/>
              <a:t>When procrastination creeps to the other spheres of your life, your overall happiness will be gravely affected</a:t>
            </a:r>
            <a:endParaRPr lang="en-MY" dirty="0"/>
          </a:p>
        </p:txBody>
      </p:sp>
    </p:spTree>
    <p:extLst>
      <p:ext uri="{BB962C8B-B14F-4D97-AF65-F5344CB8AC3E}">
        <p14:creationId xmlns:p14="http://schemas.microsoft.com/office/powerpoint/2010/main" val="1022136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3950"/>
            <a:ext cx="8229600" cy="3394472"/>
          </a:xfrm>
        </p:spPr>
        <p:txBody>
          <a:bodyPr>
            <a:normAutofit/>
          </a:bodyPr>
          <a:lstStyle/>
          <a:p>
            <a:r>
              <a:rPr lang="en-US" sz="2600" dirty="0"/>
              <a:t>You will feel remorseful for being an addict but, at the same time, feel miserable for not being able to resist your </a:t>
            </a:r>
            <a:r>
              <a:rPr lang="en-US" sz="2600" dirty="0" smtClean="0"/>
              <a:t>urges</a:t>
            </a:r>
          </a:p>
          <a:p>
            <a:endParaRPr lang="en-US" sz="2600" dirty="0"/>
          </a:p>
          <a:p>
            <a:r>
              <a:rPr lang="en-US" sz="2600" dirty="0" smtClean="0"/>
              <a:t>You </a:t>
            </a:r>
            <a:r>
              <a:rPr lang="en-US" sz="2600" dirty="0"/>
              <a:t>will get sucked into the vortex of misery and depression and getting through each day is going to be a tougher </a:t>
            </a:r>
            <a:r>
              <a:rPr lang="en-US" sz="2600" dirty="0" smtClean="0"/>
              <a:t>ordeal</a:t>
            </a:r>
            <a:endParaRPr lang="en-MY" sz="2600" b="1" dirty="0"/>
          </a:p>
          <a:p>
            <a:endParaRPr lang="en-MY" sz="2600" dirty="0"/>
          </a:p>
        </p:txBody>
      </p:sp>
    </p:spTree>
    <p:extLst>
      <p:ext uri="{BB962C8B-B14F-4D97-AF65-F5344CB8AC3E}">
        <p14:creationId xmlns:p14="http://schemas.microsoft.com/office/powerpoint/2010/main" val="3587160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Self-Interest</a:t>
            </a:r>
            <a:endParaRPr lang="en-MY" b="1" dirty="0"/>
          </a:p>
        </p:txBody>
      </p:sp>
      <p:sp>
        <p:nvSpPr>
          <p:cNvPr id="3" name="Content Placeholder 2"/>
          <p:cNvSpPr>
            <a:spLocks noGrp="1"/>
          </p:cNvSpPr>
          <p:nvPr>
            <p:ph idx="1"/>
          </p:nvPr>
        </p:nvSpPr>
        <p:spPr>
          <a:xfrm>
            <a:off x="457200" y="1428750"/>
            <a:ext cx="8229600" cy="3394472"/>
          </a:xfrm>
        </p:spPr>
        <p:txBody>
          <a:bodyPr>
            <a:normAutofit fontScale="92500" lnSpcReduction="20000"/>
          </a:bodyPr>
          <a:lstStyle/>
          <a:p>
            <a:r>
              <a:rPr lang="en-MY" sz="2800" dirty="0" smtClean="0"/>
              <a:t> </a:t>
            </a:r>
            <a:r>
              <a:rPr lang="en-US" sz="2800" dirty="0"/>
              <a:t>When you are not disciplined, it will be very hard for you to appreciate what you </a:t>
            </a:r>
            <a:r>
              <a:rPr lang="en-US" sz="2800" dirty="0" smtClean="0"/>
              <a:t>have</a:t>
            </a:r>
          </a:p>
          <a:p>
            <a:endParaRPr lang="en-US" sz="2800" dirty="0"/>
          </a:p>
          <a:p>
            <a:r>
              <a:rPr lang="en-US" sz="2800" dirty="0" smtClean="0"/>
              <a:t>You </a:t>
            </a:r>
            <a:r>
              <a:rPr lang="en-US" sz="2800" dirty="0"/>
              <a:t>will end up craving for more and putting your interests above others</a:t>
            </a:r>
            <a:r>
              <a:rPr lang="en-US" sz="2800" dirty="0" smtClean="0"/>
              <a:t>.’</a:t>
            </a:r>
          </a:p>
          <a:p>
            <a:endParaRPr lang="en-US" sz="2800" dirty="0"/>
          </a:p>
          <a:p>
            <a:r>
              <a:rPr lang="en-US" sz="2800" dirty="0" smtClean="0"/>
              <a:t>Your </a:t>
            </a:r>
            <a:r>
              <a:rPr lang="en-US" sz="2800" dirty="0"/>
              <a:t>efforts will mostly be channelized towards achieving only your desires, without taking into consideration the welfare of </a:t>
            </a:r>
            <a:r>
              <a:rPr lang="en-US" sz="2800" dirty="0" smtClean="0"/>
              <a:t>others</a:t>
            </a:r>
            <a:endParaRPr lang="en-MY" sz="2800" dirty="0"/>
          </a:p>
          <a:p>
            <a:endParaRPr lang="en-MY" dirty="0"/>
          </a:p>
        </p:txBody>
      </p:sp>
    </p:spTree>
    <p:extLst>
      <p:ext uri="{BB962C8B-B14F-4D97-AF65-F5344CB8AC3E}">
        <p14:creationId xmlns:p14="http://schemas.microsoft.com/office/powerpoint/2010/main" val="3667590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81150"/>
            <a:ext cx="8229600" cy="2937273"/>
          </a:xfrm>
        </p:spPr>
        <p:txBody>
          <a:bodyPr>
            <a:normAutofit/>
          </a:bodyPr>
          <a:lstStyle/>
          <a:p>
            <a:pPr marL="0" indent="0" algn="ctr">
              <a:buNone/>
            </a:pPr>
            <a:r>
              <a:rPr lang="en-US" sz="3000" dirty="0"/>
              <a:t>The simple fact that you are indulging in your addictions to derive happiness, knowing pretty well how it will impact your friends and family, is an indication that you value your own interests more than that of </a:t>
            </a:r>
            <a:r>
              <a:rPr lang="en-US" sz="3000" dirty="0" smtClean="0"/>
              <a:t>others’</a:t>
            </a:r>
            <a:endParaRPr lang="en-MY" sz="3000" dirty="0"/>
          </a:p>
        </p:txBody>
      </p:sp>
    </p:spTree>
    <p:extLst>
      <p:ext uri="{BB962C8B-B14F-4D97-AF65-F5344CB8AC3E}">
        <p14:creationId xmlns:p14="http://schemas.microsoft.com/office/powerpoint/2010/main" val="31330649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064" y="438150"/>
            <a:ext cx="8229600" cy="857250"/>
          </a:xfrm>
        </p:spPr>
        <p:txBody>
          <a:bodyPr/>
          <a:lstStyle/>
          <a:p>
            <a:r>
              <a:rPr lang="en-US" b="1" dirty="0"/>
              <a:t>Lack of R</a:t>
            </a:r>
            <a:r>
              <a:rPr lang="en-US" b="1" dirty="0" smtClean="0"/>
              <a:t>esponsibility</a:t>
            </a:r>
            <a:endParaRPr lang="en-MY" b="1" dirty="0"/>
          </a:p>
        </p:txBody>
      </p:sp>
      <p:sp>
        <p:nvSpPr>
          <p:cNvPr id="3" name="Content Placeholder 2"/>
          <p:cNvSpPr>
            <a:spLocks noGrp="1"/>
          </p:cNvSpPr>
          <p:nvPr>
            <p:ph idx="1"/>
          </p:nvPr>
        </p:nvSpPr>
        <p:spPr>
          <a:xfrm>
            <a:off x="457200" y="1733549"/>
            <a:ext cx="8229600" cy="2861073"/>
          </a:xfrm>
        </p:spPr>
        <p:txBody>
          <a:bodyPr>
            <a:normAutofit/>
          </a:bodyPr>
          <a:lstStyle/>
          <a:p>
            <a:r>
              <a:rPr lang="en-US" sz="2800" dirty="0" smtClean="0"/>
              <a:t>When </a:t>
            </a:r>
            <a:r>
              <a:rPr lang="en-US" sz="2800" dirty="0"/>
              <a:t>you are not disciplined, you seldom care about the consequences of your actions or </a:t>
            </a:r>
            <a:r>
              <a:rPr lang="en-US" sz="2800" dirty="0" smtClean="0"/>
              <a:t>inaction</a:t>
            </a:r>
            <a:endParaRPr lang="en-US" sz="2800" dirty="0"/>
          </a:p>
          <a:p>
            <a:endParaRPr lang="en-US" sz="2800" dirty="0" smtClean="0"/>
          </a:p>
          <a:p>
            <a:r>
              <a:rPr lang="en-US" sz="2800" dirty="0" smtClean="0"/>
              <a:t>This </a:t>
            </a:r>
            <a:r>
              <a:rPr lang="en-US" sz="2800" dirty="0"/>
              <a:t>makes it even more difficult to assume responsibility, for matters concerning work as well as your personal </a:t>
            </a:r>
            <a:r>
              <a:rPr lang="en-US" sz="2800" dirty="0" smtClean="0"/>
              <a:t>life</a:t>
            </a:r>
            <a:endParaRPr lang="en-MY" sz="2800" dirty="0"/>
          </a:p>
        </p:txBody>
      </p:sp>
    </p:spTree>
    <p:extLst>
      <p:ext uri="{BB962C8B-B14F-4D97-AF65-F5344CB8AC3E}">
        <p14:creationId xmlns:p14="http://schemas.microsoft.com/office/powerpoint/2010/main" val="793493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66750"/>
            <a:ext cx="8229600" cy="3927873"/>
          </a:xfrm>
        </p:spPr>
        <p:txBody>
          <a:bodyPr/>
          <a:lstStyle/>
          <a:p>
            <a:pPr marL="0" indent="0" algn="ctr">
              <a:buNone/>
            </a:pPr>
            <a:r>
              <a:rPr lang="en-US" dirty="0"/>
              <a:t>When you constantly shy away from taking responsibility for your actions</a:t>
            </a:r>
            <a:endParaRPr lang="en-MY" dirty="0"/>
          </a:p>
        </p:txBody>
      </p:sp>
      <p:pic>
        <p:nvPicPr>
          <p:cNvPr id="3074" name="Picture 2" descr="Image result for a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885950"/>
            <a:ext cx="2945020" cy="295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765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819150"/>
            <a:ext cx="8229600" cy="3394472"/>
          </a:xfrm>
        </p:spPr>
        <p:txBody>
          <a:bodyPr>
            <a:noAutofit/>
          </a:bodyPr>
          <a:lstStyle/>
          <a:p>
            <a:r>
              <a:rPr lang="en-US" sz="2700" dirty="0"/>
              <a:t>You will not be respected by your peers or your </a:t>
            </a:r>
            <a:r>
              <a:rPr lang="en-US" sz="2700" dirty="0" smtClean="0"/>
              <a:t>superiors</a:t>
            </a:r>
            <a:endParaRPr lang="en-US" sz="2700" dirty="0"/>
          </a:p>
          <a:p>
            <a:endParaRPr lang="en-US" sz="2700" dirty="0" smtClean="0"/>
          </a:p>
          <a:p>
            <a:r>
              <a:rPr lang="en-US" sz="2700" dirty="0" smtClean="0"/>
              <a:t>After </a:t>
            </a:r>
            <a:r>
              <a:rPr lang="en-US" sz="2700" dirty="0"/>
              <a:t>all, responsibility and accountability are extremely important, when working as a </a:t>
            </a:r>
            <a:r>
              <a:rPr lang="en-US" sz="2700" dirty="0" smtClean="0"/>
              <a:t>team </a:t>
            </a:r>
            <a:endParaRPr lang="en-US" sz="2700" dirty="0" smtClean="0"/>
          </a:p>
          <a:p>
            <a:endParaRPr lang="en-US" sz="2700" dirty="0"/>
          </a:p>
          <a:p>
            <a:r>
              <a:rPr lang="en-US" sz="2700" dirty="0"/>
              <a:t>On the personal front, it will increase the frustration levels of your friends and family </a:t>
            </a:r>
            <a:r>
              <a:rPr lang="en-US" sz="2700" dirty="0" smtClean="0"/>
              <a:t>members</a:t>
            </a:r>
          </a:p>
          <a:p>
            <a:pPr marL="0" indent="0">
              <a:buNone/>
            </a:pPr>
            <a:endParaRPr lang="en-US" sz="2700" b="1" dirty="0"/>
          </a:p>
          <a:p>
            <a:pPr marL="0" indent="0">
              <a:buNone/>
            </a:pPr>
            <a:r>
              <a:rPr lang="en-US" sz="2700" b="1" dirty="0" smtClean="0"/>
              <a:t> </a:t>
            </a:r>
            <a:endParaRPr lang="en-MY" sz="2700" dirty="0"/>
          </a:p>
        </p:txBody>
      </p:sp>
    </p:spTree>
    <p:extLst>
      <p:ext uri="{BB962C8B-B14F-4D97-AF65-F5344CB8AC3E}">
        <p14:creationId xmlns:p14="http://schemas.microsoft.com/office/powerpoint/2010/main" val="990952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lstStyle/>
          <a:p>
            <a:r>
              <a:rPr lang="en-US" b="1" dirty="0"/>
              <a:t>You </a:t>
            </a:r>
            <a:r>
              <a:rPr lang="en-US" b="1" dirty="0" smtClean="0"/>
              <a:t>Feel Agitated</a:t>
            </a:r>
            <a:endParaRPr lang="en-MY" b="1" dirty="0"/>
          </a:p>
        </p:txBody>
      </p:sp>
      <p:sp>
        <p:nvSpPr>
          <p:cNvPr id="3" name="Content Placeholder 2"/>
          <p:cNvSpPr>
            <a:spLocks noGrp="1"/>
          </p:cNvSpPr>
          <p:nvPr>
            <p:ph idx="1"/>
          </p:nvPr>
        </p:nvSpPr>
        <p:spPr>
          <a:xfrm>
            <a:off x="457200" y="1657349"/>
            <a:ext cx="8229600" cy="2937273"/>
          </a:xfrm>
        </p:spPr>
        <p:txBody>
          <a:bodyPr>
            <a:normAutofit fontScale="77500" lnSpcReduction="20000"/>
          </a:bodyPr>
          <a:lstStyle/>
          <a:p>
            <a:r>
              <a:rPr lang="en-US" dirty="0"/>
              <a:t>When your mind lacks discipline, it becomes that much more complicated to control your emotions and </a:t>
            </a:r>
            <a:r>
              <a:rPr lang="en-US" dirty="0" smtClean="0"/>
              <a:t>thoughts</a:t>
            </a:r>
          </a:p>
          <a:p>
            <a:endParaRPr lang="en-US" dirty="0"/>
          </a:p>
          <a:p>
            <a:r>
              <a:rPr lang="en-US" dirty="0" smtClean="0"/>
              <a:t>When </a:t>
            </a:r>
            <a:r>
              <a:rPr lang="en-US" dirty="0"/>
              <a:t>faced with an adversity, you will feel agitated and lose track of the </a:t>
            </a:r>
            <a:r>
              <a:rPr lang="en-US" dirty="0" smtClean="0"/>
              <a:t>solution</a:t>
            </a:r>
          </a:p>
          <a:p>
            <a:endParaRPr lang="en-US" dirty="0"/>
          </a:p>
          <a:p>
            <a:r>
              <a:rPr lang="en-US" dirty="0" smtClean="0"/>
              <a:t>Your </a:t>
            </a:r>
            <a:r>
              <a:rPr lang="en-US" dirty="0"/>
              <a:t>mind will be clouded with your impulsive thoughts, which will hamper your decision making as </a:t>
            </a:r>
            <a:r>
              <a:rPr lang="en-US" dirty="0" smtClean="0"/>
              <a:t>well</a:t>
            </a:r>
            <a:endParaRPr lang="en-MY" dirty="0"/>
          </a:p>
        </p:txBody>
      </p:sp>
    </p:spTree>
    <p:extLst>
      <p:ext uri="{BB962C8B-B14F-4D97-AF65-F5344CB8AC3E}">
        <p14:creationId xmlns:p14="http://schemas.microsoft.com/office/powerpoint/2010/main" val="29705238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1906</TotalTime>
  <Words>770</Words>
  <Application>Microsoft Office PowerPoint</Application>
  <PresentationFormat>On-screen Show (16:9)</PresentationFormat>
  <Paragraphs>80</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PowerPoint Presentation</vt:lpstr>
      <vt:lpstr>On The Path To Self-Destruction</vt:lpstr>
      <vt:lpstr>PowerPoint Presentation</vt:lpstr>
      <vt:lpstr>Self-Interest</vt:lpstr>
      <vt:lpstr>PowerPoint Presentation</vt:lpstr>
      <vt:lpstr>Lack of Responsibility</vt:lpstr>
      <vt:lpstr>PowerPoint Presentation</vt:lpstr>
      <vt:lpstr>PowerPoint Presentation</vt:lpstr>
      <vt:lpstr>You Feel Agitated</vt:lpstr>
      <vt:lpstr>PowerPoint Presentation</vt:lpstr>
      <vt:lpstr>You Will Be Constantly Criticized</vt:lpstr>
      <vt:lpstr>PowerPoint Presentation</vt:lpstr>
      <vt:lpstr>Low Self-esteem And Self-confidence</vt:lpstr>
      <vt:lpstr>PowerPoint Presentation</vt:lpstr>
      <vt:lpstr>Pessimism</vt:lpstr>
      <vt:lpstr>PowerPoint Presentation</vt:lpstr>
      <vt:lpstr>Poor Health</vt:lpstr>
      <vt:lpstr>PowerPoint Presentation</vt:lpstr>
      <vt:lpstr>Lack of Productivity</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158</cp:revision>
  <dcterms:created xsi:type="dcterms:W3CDTF">2016-12-30T12:43:39Z</dcterms:created>
  <dcterms:modified xsi:type="dcterms:W3CDTF">2017-08-17T08:15:08Z</dcterms:modified>
</cp:coreProperties>
</file>