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8" r:id="rId20"/>
    <p:sldId id="275" r:id="rId21"/>
    <p:sldId id="276" r:id="rId22"/>
    <p:sldId id="279" r:id="rId23"/>
    <p:sldId id="280" r:id="rId24"/>
    <p:sldId id="281" r:id="rId25"/>
    <p:sldId id="277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904947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b="1" dirty="0"/>
              <a:t>Benefits of Self-Discipline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Improves </a:t>
            </a:r>
            <a:r>
              <a:rPr lang="en-MY" b="1" dirty="0" smtClean="0"/>
              <a:t>Your Mental </a:t>
            </a:r>
            <a:r>
              <a:rPr lang="en-MY" b="1" dirty="0"/>
              <a:t>C</a:t>
            </a:r>
            <a:r>
              <a:rPr lang="en-MY" b="1" dirty="0" smtClean="0"/>
              <a:t>larity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004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MY" sz="2700" dirty="0"/>
              <a:t>W</a:t>
            </a:r>
            <a:r>
              <a:rPr lang="en-MY" sz="2700" dirty="0" smtClean="0"/>
              <a:t>hen </a:t>
            </a:r>
            <a:r>
              <a:rPr lang="en-MY" sz="2700" dirty="0"/>
              <a:t>you practice self-discipline, you will be able to exuberate calmness in all </a:t>
            </a:r>
            <a:r>
              <a:rPr lang="en-MY" sz="2700" dirty="0" smtClean="0"/>
              <a:t>situations</a:t>
            </a:r>
          </a:p>
          <a:p>
            <a:endParaRPr lang="en-MY" sz="2700" dirty="0"/>
          </a:p>
          <a:p>
            <a:r>
              <a:rPr lang="en-MY" sz="2700" dirty="0" smtClean="0"/>
              <a:t>You </a:t>
            </a:r>
            <a:r>
              <a:rPr lang="en-MY" sz="2700" dirty="0"/>
              <a:t>will tackle any situation in a systematic </a:t>
            </a:r>
            <a:r>
              <a:rPr lang="en-MY" sz="2700" dirty="0" smtClean="0"/>
              <a:t>manner</a:t>
            </a:r>
          </a:p>
          <a:p>
            <a:endParaRPr lang="en-MY" sz="2700" dirty="0"/>
          </a:p>
          <a:p>
            <a:r>
              <a:rPr lang="en-MY" sz="2700" dirty="0" smtClean="0"/>
              <a:t>This </a:t>
            </a:r>
            <a:r>
              <a:rPr lang="en-MY" sz="2700" dirty="0"/>
              <a:t>automatically improves your mental clarity</a:t>
            </a:r>
          </a:p>
        </p:txBody>
      </p:sp>
    </p:spTree>
    <p:extLst>
      <p:ext uri="{BB962C8B-B14F-4D97-AF65-F5344CB8AC3E}">
        <p14:creationId xmlns:p14="http://schemas.microsoft.com/office/powerpoint/2010/main" val="140090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3733800" cy="3394472"/>
          </a:xfrm>
        </p:spPr>
        <p:txBody>
          <a:bodyPr>
            <a:normAutofit fontScale="85000" lnSpcReduction="10000"/>
          </a:bodyPr>
          <a:lstStyle/>
          <a:p>
            <a:r>
              <a:rPr lang="en-MY" dirty="0"/>
              <a:t>When your mind is not disciplined, you will be all over the </a:t>
            </a:r>
            <a:r>
              <a:rPr lang="en-MY" dirty="0" smtClean="0"/>
              <a:t>place</a:t>
            </a:r>
          </a:p>
          <a:p>
            <a:endParaRPr lang="en-MY" dirty="0"/>
          </a:p>
          <a:p>
            <a:r>
              <a:rPr lang="en-MY" dirty="0" smtClean="0"/>
              <a:t>There </a:t>
            </a:r>
            <a:r>
              <a:rPr lang="en-MY" dirty="0"/>
              <a:t>will be thousands of thoughts crossing your mind at the same </a:t>
            </a:r>
            <a:r>
              <a:rPr lang="en-MY" dirty="0" smtClean="0"/>
              <a:t>time</a:t>
            </a:r>
            <a:endParaRPr lang="en-MY" dirty="0"/>
          </a:p>
        </p:txBody>
      </p:sp>
      <p:pic>
        <p:nvPicPr>
          <p:cNvPr id="1026" name="Picture 2" descr="Image result for mind br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295399"/>
            <a:ext cx="4143375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8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47750"/>
            <a:ext cx="8229600" cy="3394472"/>
          </a:xfrm>
        </p:spPr>
        <p:txBody>
          <a:bodyPr>
            <a:normAutofit fontScale="85000" lnSpcReduction="10000"/>
          </a:bodyPr>
          <a:lstStyle/>
          <a:p>
            <a:r>
              <a:rPr lang="en-MY" dirty="0"/>
              <a:t>W</a:t>
            </a:r>
            <a:r>
              <a:rPr lang="en-MY" dirty="0" smtClean="0"/>
              <a:t>hen </a:t>
            </a:r>
            <a:r>
              <a:rPr lang="en-MY" dirty="0"/>
              <a:t>your mind is disciplined, you will be able to assess the situation in a calm and composed </a:t>
            </a:r>
            <a:r>
              <a:rPr lang="en-MY" dirty="0" smtClean="0"/>
              <a:t>manner</a:t>
            </a:r>
          </a:p>
          <a:p>
            <a:endParaRPr lang="en-MY" dirty="0"/>
          </a:p>
          <a:p>
            <a:r>
              <a:rPr lang="en-MY" dirty="0" smtClean="0"/>
              <a:t>You </a:t>
            </a:r>
            <a:r>
              <a:rPr lang="en-MY" dirty="0"/>
              <a:t>will approach the situation in hand in a systematic manner by breaking it down into smaller </a:t>
            </a:r>
            <a:r>
              <a:rPr lang="en-MY" dirty="0" smtClean="0"/>
              <a:t>components</a:t>
            </a:r>
          </a:p>
          <a:p>
            <a:endParaRPr lang="en-MY" dirty="0"/>
          </a:p>
          <a:p>
            <a:r>
              <a:rPr lang="en-MY" dirty="0" smtClean="0"/>
              <a:t>This </a:t>
            </a:r>
            <a:r>
              <a:rPr lang="en-MY" dirty="0"/>
              <a:t>will help you take better </a:t>
            </a:r>
            <a:r>
              <a:rPr lang="en-MY" dirty="0" smtClean="0"/>
              <a:t>decisions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8204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Helps </a:t>
            </a:r>
            <a:r>
              <a:rPr lang="en-US" b="1" dirty="0" smtClean="0"/>
              <a:t>You </a:t>
            </a:r>
            <a:r>
              <a:rPr lang="en-US" b="1" dirty="0"/>
              <a:t>A</a:t>
            </a:r>
            <a:r>
              <a:rPr lang="en-US" b="1" dirty="0" smtClean="0"/>
              <a:t>ppreciate </a:t>
            </a:r>
            <a:r>
              <a:rPr lang="en-US" b="1" dirty="0"/>
              <a:t>L</a:t>
            </a:r>
            <a:r>
              <a:rPr lang="en-US" b="1" dirty="0" smtClean="0"/>
              <a:t>ife </a:t>
            </a:r>
            <a:r>
              <a:rPr lang="en-US" b="1" dirty="0"/>
              <a:t>B</a:t>
            </a:r>
            <a:r>
              <a:rPr lang="en-US" b="1" dirty="0" smtClean="0"/>
              <a:t>etter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278"/>
            <a:ext cx="8229600" cy="3394472"/>
          </a:xfrm>
        </p:spPr>
        <p:txBody>
          <a:bodyPr>
            <a:noAutofit/>
          </a:bodyPr>
          <a:lstStyle/>
          <a:p>
            <a:r>
              <a:rPr lang="en-MY" sz="2400" dirty="0" smtClean="0"/>
              <a:t>When </a:t>
            </a:r>
            <a:r>
              <a:rPr lang="en-MY" sz="2400" dirty="0"/>
              <a:t>your outlook turns positive, you will learn to appreciate life </a:t>
            </a:r>
            <a:r>
              <a:rPr lang="en-MY" sz="2400" dirty="0" smtClean="0"/>
              <a:t>better</a:t>
            </a:r>
          </a:p>
          <a:p>
            <a:endParaRPr lang="en-MY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is possible only when you are calm and composed and have a positive </a:t>
            </a:r>
            <a:r>
              <a:rPr lang="en-US" sz="2400" dirty="0" smtClean="0"/>
              <a:t>mindset</a:t>
            </a:r>
          </a:p>
          <a:p>
            <a:endParaRPr lang="en-US" sz="2400" dirty="0"/>
          </a:p>
          <a:p>
            <a:r>
              <a:rPr lang="en-US" sz="2400" dirty="0" smtClean="0"/>
              <a:t>All </a:t>
            </a:r>
            <a:r>
              <a:rPr lang="en-US" sz="2400" dirty="0"/>
              <a:t>this comes hand in hand with </a:t>
            </a:r>
            <a:r>
              <a:rPr lang="en-US" sz="2400" dirty="0" smtClean="0"/>
              <a:t>self-discipline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6712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When you learn to appreciate even the smallest of things around you, you will be able to find happiness in whatever you do! </a:t>
            </a:r>
          </a:p>
        </p:txBody>
      </p:sp>
    </p:spTree>
    <p:extLst>
      <p:ext uri="{BB962C8B-B14F-4D97-AF65-F5344CB8AC3E}">
        <p14:creationId xmlns:p14="http://schemas.microsoft.com/office/powerpoint/2010/main" val="344694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Helps Y</a:t>
            </a:r>
            <a:r>
              <a:rPr lang="en-MY" b="1" dirty="0" smtClean="0"/>
              <a:t>ou </a:t>
            </a:r>
            <a:r>
              <a:rPr lang="en-MY" b="1" dirty="0"/>
              <a:t>L</a:t>
            </a:r>
            <a:r>
              <a:rPr lang="en-MY" b="1" dirty="0" smtClean="0"/>
              <a:t>et </a:t>
            </a:r>
            <a:r>
              <a:rPr lang="en-MY" b="1" dirty="0"/>
              <a:t>G</a:t>
            </a:r>
            <a:r>
              <a:rPr lang="en-MY" b="1" dirty="0" smtClean="0"/>
              <a:t>o </a:t>
            </a:r>
            <a:r>
              <a:rPr lang="en-MY" b="1" dirty="0"/>
              <a:t>O</a:t>
            </a:r>
            <a:r>
              <a:rPr lang="en-MY" b="1" dirty="0" smtClean="0"/>
              <a:t>ff </a:t>
            </a:r>
            <a:r>
              <a:rPr lang="en-MY" b="1" dirty="0"/>
              <a:t>Y</a:t>
            </a:r>
            <a:r>
              <a:rPr lang="en-MY" b="1" dirty="0" smtClean="0"/>
              <a:t>our Addictions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3048000"/>
          </a:xfrm>
        </p:spPr>
        <p:txBody>
          <a:bodyPr>
            <a:normAutofit/>
          </a:bodyPr>
          <a:lstStyle/>
          <a:p>
            <a:r>
              <a:rPr lang="en-MY" sz="2500" dirty="0"/>
              <a:t>Self-discipline is extremely crucial when you are trying to mend your ways and get rid of your bad habits, especially </a:t>
            </a:r>
            <a:r>
              <a:rPr lang="en-MY" sz="2500" dirty="0" smtClean="0"/>
              <a:t>addictions</a:t>
            </a:r>
          </a:p>
          <a:p>
            <a:endParaRPr lang="en-MY" sz="2500" dirty="0"/>
          </a:p>
          <a:p>
            <a:r>
              <a:rPr lang="en-MY" sz="2500" dirty="0" smtClean="0"/>
              <a:t>Unless </a:t>
            </a:r>
            <a:r>
              <a:rPr lang="en-MY" sz="2500" dirty="0"/>
              <a:t>you learn to control your mind, you will not be able to resist the bad </a:t>
            </a:r>
            <a:r>
              <a:rPr lang="en-MY" sz="2500" dirty="0" smtClean="0"/>
              <a:t>habits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215709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123950"/>
            <a:ext cx="3810000" cy="3394472"/>
          </a:xfrm>
        </p:spPr>
        <p:txBody>
          <a:bodyPr>
            <a:normAutofit fontScale="85000" lnSpcReduction="10000"/>
          </a:bodyPr>
          <a:lstStyle/>
          <a:p>
            <a:r>
              <a:rPr lang="en-MY" sz="2800" dirty="0"/>
              <a:t>D</a:t>
            </a:r>
            <a:r>
              <a:rPr lang="en-MY" sz="2800" dirty="0" smtClean="0"/>
              <a:t>isciplining </a:t>
            </a:r>
            <a:r>
              <a:rPr lang="en-MY" sz="2800" dirty="0"/>
              <a:t>your mind is the first step before you attempt to let go off any </a:t>
            </a:r>
            <a:r>
              <a:rPr lang="en-MY" sz="2800" dirty="0" smtClean="0"/>
              <a:t>habits</a:t>
            </a:r>
          </a:p>
          <a:p>
            <a:endParaRPr lang="en-MY" sz="2800" dirty="0"/>
          </a:p>
          <a:p>
            <a:r>
              <a:rPr lang="en-MY" sz="2800" dirty="0" smtClean="0"/>
              <a:t>When </a:t>
            </a:r>
            <a:r>
              <a:rPr lang="en-MY" sz="2800" dirty="0"/>
              <a:t>your mind is disciplined, you don’t need external motivation to stick to your </a:t>
            </a:r>
            <a:r>
              <a:rPr lang="en-MY" sz="2800" dirty="0" smtClean="0"/>
              <a:t>schedule</a:t>
            </a:r>
          </a:p>
        </p:txBody>
      </p:sp>
      <p:pic>
        <p:nvPicPr>
          <p:cNvPr id="2052" name="Picture 4" descr="Image result for sched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123950"/>
            <a:ext cx="4272181" cy="3125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4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Inculcating </a:t>
            </a:r>
            <a:r>
              <a:rPr lang="en-MY" b="1" dirty="0" smtClean="0"/>
              <a:t>Good Habits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089673"/>
          </a:xfrm>
        </p:spPr>
        <p:txBody>
          <a:bodyPr>
            <a:noAutofit/>
          </a:bodyPr>
          <a:lstStyle/>
          <a:p>
            <a:r>
              <a:rPr lang="en-MY" sz="2500" dirty="0"/>
              <a:t>Self-discipline need not apply to just letting go off </a:t>
            </a:r>
            <a:r>
              <a:rPr lang="en-MY" sz="2500" dirty="0" smtClean="0"/>
              <a:t>addictions</a:t>
            </a:r>
          </a:p>
          <a:p>
            <a:endParaRPr lang="en-MY" sz="2500" dirty="0"/>
          </a:p>
          <a:p>
            <a:r>
              <a:rPr lang="en-MY" sz="2500" dirty="0" smtClean="0"/>
              <a:t>Self-discipline </a:t>
            </a:r>
            <a:r>
              <a:rPr lang="en-MY" sz="2500" dirty="0"/>
              <a:t>is important even for incorporating good habits and </a:t>
            </a:r>
            <a:r>
              <a:rPr lang="en-MY" sz="2500" dirty="0" smtClean="0"/>
              <a:t>practices</a:t>
            </a:r>
            <a:endParaRPr lang="en-MY" sz="2500" dirty="0"/>
          </a:p>
          <a:p>
            <a:pPr marL="0" indent="0">
              <a:buNone/>
            </a:pPr>
            <a:endParaRPr lang="en-MY" sz="2500" dirty="0" smtClean="0"/>
          </a:p>
          <a:p>
            <a:r>
              <a:rPr lang="en-US" sz="2500" dirty="0"/>
              <a:t>Disciplining provides a sense of direction, which can help you stay on </a:t>
            </a:r>
            <a:r>
              <a:rPr lang="en-US" sz="2500" dirty="0" smtClean="0"/>
              <a:t>track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10440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Autofit/>
          </a:bodyPr>
          <a:lstStyle/>
          <a:p>
            <a:r>
              <a:rPr lang="en-US" b="1" dirty="0"/>
              <a:t>Control Y</a:t>
            </a:r>
            <a:r>
              <a:rPr lang="en-US" b="1" dirty="0" smtClean="0"/>
              <a:t>our </a:t>
            </a:r>
            <a:r>
              <a:rPr lang="en-US" b="1" dirty="0"/>
              <a:t>S</a:t>
            </a:r>
            <a:r>
              <a:rPr lang="en-US" b="1" dirty="0" smtClean="0"/>
              <a:t>tress </a:t>
            </a:r>
            <a:r>
              <a:rPr lang="en-US" b="1" dirty="0"/>
              <a:t>L</a:t>
            </a:r>
            <a:r>
              <a:rPr lang="en-US" b="1" dirty="0" smtClean="0"/>
              <a:t>evels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>
            <a:noAutofit/>
          </a:bodyPr>
          <a:lstStyle/>
          <a:p>
            <a:r>
              <a:rPr lang="en-MY" sz="2500" dirty="0"/>
              <a:t>You will not panic, at the outbreak of any </a:t>
            </a:r>
            <a:r>
              <a:rPr lang="en-MY" sz="2500" dirty="0" smtClean="0"/>
              <a:t>situation</a:t>
            </a:r>
          </a:p>
          <a:p>
            <a:pPr marL="0" indent="0">
              <a:buNone/>
            </a:pPr>
            <a:endParaRPr lang="en-MY" sz="2500" dirty="0"/>
          </a:p>
          <a:p>
            <a:pPr lvl="0"/>
            <a:r>
              <a:rPr lang="en-US" sz="2500" dirty="0" smtClean="0"/>
              <a:t>With </a:t>
            </a:r>
            <a:r>
              <a:rPr lang="en-US" sz="2500" dirty="0"/>
              <a:t>self-discipline, you will be able to practice meditation </a:t>
            </a:r>
            <a:r>
              <a:rPr lang="en-US" sz="2500" dirty="0" smtClean="0"/>
              <a:t>regularly</a:t>
            </a:r>
          </a:p>
          <a:p>
            <a:pPr lvl="0"/>
            <a:endParaRPr lang="en-US" sz="2500" dirty="0"/>
          </a:p>
          <a:p>
            <a:pPr lvl="0"/>
            <a:r>
              <a:rPr lang="en-US" sz="2500" dirty="0" smtClean="0"/>
              <a:t>This </a:t>
            </a:r>
            <a:r>
              <a:rPr lang="en-US" sz="2500" dirty="0"/>
              <a:t>is another way of regulating your stress levels </a:t>
            </a:r>
            <a:r>
              <a:rPr lang="en-US" sz="2500" dirty="0" smtClean="0"/>
              <a:t>easily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8627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500" dirty="0"/>
              <a:t>When you introduce </a:t>
            </a:r>
            <a:r>
              <a:rPr lang="en-MY" sz="3500" b="1" i="1" dirty="0">
                <a:solidFill>
                  <a:srgbClr val="FFC000"/>
                </a:solidFill>
              </a:rPr>
              <a:t>self-discipline</a:t>
            </a:r>
            <a:r>
              <a:rPr lang="en-MY" sz="3500" dirty="0"/>
              <a:t>, you will be able to approach any situation with renewed </a:t>
            </a:r>
            <a:r>
              <a:rPr lang="en-MY" sz="3500" dirty="0" smtClean="0"/>
              <a:t>positivity</a:t>
            </a:r>
            <a:endParaRPr lang="en-MY" sz="3500" dirty="0"/>
          </a:p>
        </p:txBody>
      </p:sp>
    </p:spTree>
    <p:extLst>
      <p:ext uri="{BB962C8B-B14F-4D97-AF65-F5344CB8AC3E}">
        <p14:creationId xmlns:p14="http://schemas.microsoft.com/office/powerpoint/2010/main" val="40033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1534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Practicing self-discipline can most certainly help you alter your life in so many ways! </a:t>
            </a:r>
            <a:endParaRPr lang="en-MY" sz="2800" dirty="0" smtClean="0"/>
          </a:p>
          <a:p>
            <a:endParaRPr lang="en-MY" sz="2800" dirty="0"/>
          </a:p>
          <a:p>
            <a:r>
              <a:rPr lang="en-MY" sz="2800" dirty="0" smtClean="0"/>
              <a:t>It </a:t>
            </a:r>
            <a:r>
              <a:rPr lang="en-MY" sz="2800" dirty="0"/>
              <a:t>can improve the quality of the various spheres of your life, at the same </a:t>
            </a:r>
            <a:r>
              <a:rPr lang="en-MY" sz="2800" dirty="0" smtClean="0"/>
              <a:t>time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70757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7086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Thus, </a:t>
            </a:r>
            <a:r>
              <a:rPr lang="en-US" b="1" dirty="0"/>
              <a:t>self-discipline</a:t>
            </a:r>
            <a:r>
              <a:rPr lang="en-US" dirty="0"/>
              <a:t> will definitely improve your mental health, by not just regulating your stress levels but also by keeping your mind </a:t>
            </a:r>
            <a:r>
              <a:rPr lang="en-US" dirty="0" smtClean="0"/>
              <a:t>calm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6074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MY" b="1" dirty="0"/>
              <a:t>Increased </a:t>
            </a:r>
            <a:r>
              <a:rPr lang="en-MY" b="1" dirty="0" smtClean="0"/>
              <a:t>Energy </a:t>
            </a:r>
            <a:r>
              <a:rPr lang="en-MY" b="1" dirty="0"/>
              <a:t>L</a:t>
            </a:r>
            <a:r>
              <a:rPr lang="en-MY" b="1" dirty="0" smtClean="0"/>
              <a:t>evels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</a:t>
            </a:r>
            <a:r>
              <a:rPr lang="en-US" sz="2600" dirty="0"/>
              <a:t>you channel your energies in the most productive manner, you will accomplish a lot within a given period of </a:t>
            </a:r>
            <a:r>
              <a:rPr lang="en-US" sz="2600" dirty="0" smtClean="0"/>
              <a:t>time</a:t>
            </a:r>
          </a:p>
          <a:p>
            <a:endParaRPr lang="en-US" sz="2600" dirty="0"/>
          </a:p>
          <a:p>
            <a:r>
              <a:rPr lang="en-US" sz="2600" dirty="0" smtClean="0"/>
              <a:t>This </a:t>
            </a:r>
            <a:r>
              <a:rPr lang="en-US" sz="2600" dirty="0"/>
              <a:t>will give you a sense of accomplishment as well as </a:t>
            </a:r>
            <a:r>
              <a:rPr lang="en-US" sz="2600" dirty="0" smtClean="0"/>
              <a:t>motivation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740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66750"/>
            <a:ext cx="8229600" cy="3394472"/>
          </a:xfrm>
        </p:spPr>
        <p:txBody>
          <a:bodyPr>
            <a:noAutofit/>
          </a:bodyPr>
          <a:lstStyle/>
          <a:p>
            <a:r>
              <a:rPr lang="en-MY" sz="2500" dirty="0"/>
              <a:t>This motivation is enough to sustain your energy levels for a longer duration of </a:t>
            </a:r>
            <a:r>
              <a:rPr lang="en-MY" sz="2500" dirty="0" smtClean="0"/>
              <a:t>time</a:t>
            </a:r>
          </a:p>
          <a:p>
            <a:endParaRPr lang="en-MY" sz="2500" dirty="0"/>
          </a:p>
          <a:p>
            <a:r>
              <a:rPr lang="en-MY" sz="2500" dirty="0" smtClean="0"/>
              <a:t> </a:t>
            </a:r>
            <a:r>
              <a:rPr lang="en-US" sz="2500" dirty="0"/>
              <a:t>Another contributing factor towards sustaining your energy levels is that you will seldom waste your energy, fretting about </a:t>
            </a:r>
            <a:r>
              <a:rPr lang="en-US" sz="2500" dirty="0" smtClean="0"/>
              <a:t>issues</a:t>
            </a:r>
          </a:p>
          <a:p>
            <a:endParaRPr lang="en-US" sz="2500" dirty="0"/>
          </a:p>
          <a:p>
            <a:r>
              <a:rPr lang="en-US" sz="2500" dirty="0" smtClean="0"/>
              <a:t>You </a:t>
            </a:r>
            <a:r>
              <a:rPr lang="en-US" sz="2500" dirty="0"/>
              <a:t>will prefer to spend the time and energy on figuring out the issue in a calm and composed </a:t>
            </a:r>
            <a:r>
              <a:rPr lang="en-US" sz="2500" dirty="0" smtClean="0"/>
              <a:t>manner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16391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Self-discipline C</a:t>
            </a:r>
            <a:r>
              <a:rPr lang="en-MY" b="1" dirty="0" smtClean="0"/>
              <a:t>an </a:t>
            </a:r>
            <a:r>
              <a:rPr lang="en-MY" b="1" dirty="0"/>
              <a:t>I</a:t>
            </a:r>
            <a:r>
              <a:rPr lang="en-MY" b="1" dirty="0" smtClean="0"/>
              <a:t>mprove </a:t>
            </a:r>
            <a:r>
              <a:rPr lang="en-MY" b="1" dirty="0"/>
              <a:t>T</a:t>
            </a:r>
            <a:r>
              <a:rPr lang="en-MY" b="1" dirty="0" smtClean="0"/>
              <a:t>he </a:t>
            </a:r>
            <a:r>
              <a:rPr lang="en-MY" b="1" dirty="0"/>
              <a:t>Q</a:t>
            </a:r>
            <a:r>
              <a:rPr lang="en-MY" b="1" dirty="0" smtClean="0"/>
              <a:t>uality </a:t>
            </a:r>
            <a:r>
              <a:rPr lang="en-MY" b="1" dirty="0"/>
              <a:t>of </a:t>
            </a:r>
            <a:r>
              <a:rPr lang="en-MY" b="1" dirty="0" smtClean="0"/>
              <a:t>Your </a:t>
            </a:r>
            <a:r>
              <a:rPr lang="en-MY" b="1" dirty="0"/>
              <a:t>H</a:t>
            </a:r>
            <a:r>
              <a:rPr lang="en-MY" b="1" dirty="0" smtClean="0"/>
              <a:t>ealth: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19" y="1962150"/>
            <a:ext cx="8229600" cy="3394472"/>
          </a:xfrm>
        </p:spPr>
        <p:txBody>
          <a:bodyPr>
            <a:normAutofit/>
          </a:bodyPr>
          <a:lstStyle/>
          <a:p>
            <a:pPr lvl="0" fontAlgn="base"/>
            <a:r>
              <a:rPr lang="en-US" sz="2600" dirty="0" smtClean="0"/>
              <a:t>You </a:t>
            </a:r>
            <a:r>
              <a:rPr lang="en-US" sz="2600" dirty="0"/>
              <a:t>will finally be prepared to let go off the dirty habits which are impacting your </a:t>
            </a:r>
            <a:r>
              <a:rPr lang="en-US" sz="2600" dirty="0" smtClean="0"/>
              <a:t>health</a:t>
            </a:r>
          </a:p>
          <a:p>
            <a:pPr marL="0" lvl="0" indent="0" fontAlgn="base">
              <a:buNone/>
            </a:pPr>
            <a:endParaRPr lang="en-MY" sz="2600" dirty="0"/>
          </a:p>
          <a:p>
            <a:pPr lvl="0" fontAlgn="base"/>
            <a:r>
              <a:rPr lang="en-US" sz="2600" dirty="0"/>
              <a:t>You will be in a better position to practice healthy habits regularly and reap the complete </a:t>
            </a:r>
            <a:r>
              <a:rPr lang="en-US" sz="2600" dirty="0" smtClean="0"/>
              <a:t>benefits</a:t>
            </a:r>
          </a:p>
          <a:p>
            <a:pPr marL="0" lvl="0" indent="0" fontAlgn="base">
              <a:buNone/>
            </a:pP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30000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19150"/>
            <a:ext cx="8229600" cy="3394472"/>
          </a:xfrm>
        </p:spPr>
        <p:txBody>
          <a:bodyPr>
            <a:noAutofit/>
          </a:bodyPr>
          <a:lstStyle/>
          <a:p>
            <a:pPr lvl="0"/>
            <a:r>
              <a:rPr lang="en-US" sz="2300" dirty="0"/>
              <a:t>You will also be able to improve your mental health, by reducing your stress levels and keeping a cool head</a:t>
            </a:r>
            <a:endParaRPr lang="en-MY" sz="2300" dirty="0"/>
          </a:p>
          <a:p>
            <a:pPr marL="0" indent="0">
              <a:buNone/>
            </a:pPr>
            <a:endParaRPr lang="en-MY" sz="2300" dirty="0"/>
          </a:p>
          <a:p>
            <a:r>
              <a:rPr lang="en-MY" sz="2300" dirty="0" smtClean="0"/>
              <a:t>With </a:t>
            </a:r>
            <a:r>
              <a:rPr lang="en-MY" sz="2300" dirty="0"/>
              <a:t>self-discipline, you will be able to stick to the course of your treatment, without any </a:t>
            </a:r>
            <a:r>
              <a:rPr lang="en-MY" sz="2300" dirty="0" smtClean="0"/>
              <a:t>deviations</a:t>
            </a:r>
            <a:endParaRPr lang="en-MY" sz="2300" dirty="0" smtClean="0"/>
          </a:p>
          <a:p>
            <a:endParaRPr lang="en-MY" sz="2300" dirty="0"/>
          </a:p>
          <a:p>
            <a:pPr lvl="0"/>
            <a:r>
              <a:rPr lang="en-US" sz="2300" dirty="0"/>
              <a:t>Your immunity levels are also improved, when you consciously pay attention to what you eat and how you burn off your </a:t>
            </a:r>
            <a:r>
              <a:rPr lang="en-US" sz="2300"/>
              <a:t>extra </a:t>
            </a:r>
            <a:r>
              <a:rPr lang="en-US" sz="2300" smtClean="0"/>
              <a:t>calories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7778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It is important you </a:t>
            </a:r>
            <a:r>
              <a:rPr lang="en-US" b="1" dirty="0">
                <a:solidFill>
                  <a:srgbClr val="FFC000"/>
                </a:solidFill>
              </a:rPr>
              <a:t>P</a:t>
            </a:r>
            <a:r>
              <a:rPr lang="en-US" b="1" dirty="0" smtClean="0">
                <a:solidFill>
                  <a:srgbClr val="FFC000"/>
                </a:solidFill>
              </a:rPr>
              <a:t>ractice </a:t>
            </a:r>
            <a:r>
              <a:rPr lang="en-US" b="1" dirty="0">
                <a:solidFill>
                  <a:srgbClr val="FFC000"/>
                </a:solidFill>
              </a:rPr>
              <a:t>D</a:t>
            </a:r>
            <a:r>
              <a:rPr lang="en-US" b="1" dirty="0" smtClean="0">
                <a:solidFill>
                  <a:srgbClr val="FFC000"/>
                </a:solidFill>
              </a:rPr>
              <a:t>iscipline</a:t>
            </a:r>
            <a:r>
              <a:rPr lang="en-US" dirty="0"/>
              <a:t>, if you aspire to grow professionally as well as on the personal front and lead a healthy </a:t>
            </a:r>
            <a:r>
              <a:rPr lang="en-US" dirty="0" smtClean="0"/>
              <a:t>lifestyle 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89626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Helps I</a:t>
            </a:r>
            <a:r>
              <a:rPr lang="en-MY" b="1" dirty="0" smtClean="0"/>
              <a:t>n Achieving </a:t>
            </a:r>
            <a:r>
              <a:rPr lang="en-MY" b="1" dirty="0"/>
              <a:t>S</a:t>
            </a:r>
            <a:r>
              <a:rPr lang="en-MY" b="1" dirty="0" smtClean="0"/>
              <a:t>uccess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MY" sz="2300" dirty="0"/>
              <a:t>D</a:t>
            </a:r>
            <a:r>
              <a:rPr lang="en-MY" sz="2300" dirty="0" smtClean="0"/>
              <a:t>iscipline </a:t>
            </a:r>
            <a:r>
              <a:rPr lang="en-MY" sz="2300" dirty="0"/>
              <a:t>is extremely crucial for achieving success in whatever you </a:t>
            </a:r>
            <a:r>
              <a:rPr lang="en-MY" sz="2300" dirty="0" smtClean="0"/>
              <a:t>do</a:t>
            </a:r>
          </a:p>
          <a:p>
            <a:endParaRPr lang="en-MY" sz="2300" dirty="0"/>
          </a:p>
          <a:p>
            <a:r>
              <a:rPr lang="en-MY" sz="2300" dirty="0" smtClean="0"/>
              <a:t>Being </a:t>
            </a:r>
            <a:r>
              <a:rPr lang="en-MY" sz="2300" dirty="0"/>
              <a:t>self-disciplined helps you channel your time and effort in the most constructive manner </a:t>
            </a:r>
            <a:r>
              <a:rPr lang="en-MY" sz="2300" dirty="0" smtClean="0"/>
              <a:t>possible</a:t>
            </a:r>
          </a:p>
          <a:p>
            <a:endParaRPr lang="en-MY" sz="2300" dirty="0"/>
          </a:p>
          <a:p>
            <a:r>
              <a:rPr lang="en-US" sz="2300" dirty="0" smtClean="0"/>
              <a:t>You </a:t>
            </a:r>
            <a:r>
              <a:rPr lang="en-US" sz="2300" dirty="0"/>
              <a:t>will also be able to better manage your time, when you learn to discipline your </a:t>
            </a:r>
            <a:r>
              <a:rPr lang="en-US" sz="2300" dirty="0" smtClean="0"/>
              <a:t>mind</a:t>
            </a:r>
            <a:endParaRPr lang="en-MY" sz="2300" b="1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2648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4350"/>
            <a:ext cx="8229600" cy="857250"/>
          </a:xfrm>
        </p:spPr>
        <p:txBody>
          <a:bodyPr/>
          <a:lstStyle/>
          <a:p>
            <a:r>
              <a:rPr lang="en-MY" b="1" dirty="0"/>
              <a:t>Improves </a:t>
            </a:r>
            <a:r>
              <a:rPr lang="en-MY" b="1" dirty="0" smtClean="0"/>
              <a:t>Your </a:t>
            </a:r>
            <a:r>
              <a:rPr lang="en-MY" b="1" dirty="0"/>
              <a:t>P</a:t>
            </a:r>
            <a:r>
              <a:rPr lang="en-MY" b="1" dirty="0" smtClean="0"/>
              <a:t>ersonality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937273"/>
          </a:xfrm>
        </p:spPr>
        <p:txBody>
          <a:bodyPr>
            <a:normAutofit/>
          </a:bodyPr>
          <a:lstStyle/>
          <a:p>
            <a:r>
              <a:rPr lang="en-MY" sz="2600" dirty="0" smtClean="0"/>
              <a:t>When </a:t>
            </a:r>
            <a:r>
              <a:rPr lang="en-MY" sz="2600" dirty="0"/>
              <a:t>you include the practice of self-discipline into your life, your persona will change </a:t>
            </a:r>
            <a:r>
              <a:rPr lang="en-MY" sz="2600" dirty="0" smtClean="0"/>
              <a:t>gradually</a:t>
            </a:r>
            <a:endParaRPr lang="en-MY" sz="2600" dirty="0"/>
          </a:p>
          <a:p>
            <a:endParaRPr lang="en-MY" sz="2600" dirty="0" smtClean="0"/>
          </a:p>
          <a:p>
            <a:r>
              <a:rPr lang="en-MY" sz="2600" dirty="0" smtClean="0"/>
              <a:t>You </a:t>
            </a:r>
            <a:r>
              <a:rPr lang="en-MY" sz="2600" dirty="0"/>
              <a:t>will weigh each option more carefully and ensure that you are completely focused on what you are </a:t>
            </a:r>
            <a:r>
              <a:rPr lang="en-MY" sz="2600" dirty="0" smtClean="0"/>
              <a:t>doing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601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MY" sz="2500" dirty="0"/>
              <a:t>When your productivity is rewarded, you will automatically feel more </a:t>
            </a:r>
            <a:r>
              <a:rPr lang="en-MY" sz="2500" dirty="0" smtClean="0"/>
              <a:t>confident</a:t>
            </a:r>
          </a:p>
          <a:p>
            <a:endParaRPr lang="en-MY" sz="2500" dirty="0"/>
          </a:p>
          <a:p>
            <a:r>
              <a:rPr lang="en-MY" sz="2500" dirty="0" smtClean="0"/>
              <a:t>Your </a:t>
            </a:r>
            <a:r>
              <a:rPr lang="en-MY" sz="2500" dirty="0"/>
              <a:t>outlook will become more and more </a:t>
            </a:r>
            <a:r>
              <a:rPr lang="en-MY" sz="2500" dirty="0" smtClean="0"/>
              <a:t>positive</a:t>
            </a:r>
            <a:endParaRPr lang="en-MY" sz="2500" dirty="0"/>
          </a:p>
          <a:p>
            <a:pPr marL="0" indent="0">
              <a:buNone/>
            </a:pPr>
            <a:endParaRPr lang="en-MY" sz="2500" dirty="0" smtClean="0"/>
          </a:p>
          <a:p>
            <a:r>
              <a:rPr lang="en-MY" sz="2500" dirty="0"/>
              <a:t>I</a:t>
            </a:r>
            <a:r>
              <a:rPr lang="en-MY" sz="2500" dirty="0" smtClean="0"/>
              <a:t>f </a:t>
            </a:r>
            <a:r>
              <a:rPr lang="en-MY" sz="2500" dirty="0"/>
              <a:t>you were someone with low self-esteem and low confidence levels, inculcating the practice of self-discipline will certainly help you improve </a:t>
            </a:r>
            <a:r>
              <a:rPr lang="en-MY" sz="2500" dirty="0" smtClean="0"/>
              <a:t>these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46406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rmAutofit/>
          </a:bodyPr>
          <a:lstStyle/>
          <a:p>
            <a:r>
              <a:rPr lang="en-MY" sz="4000" b="1" dirty="0"/>
              <a:t>Y</a:t>
            </a:r>
            <a:r>
              <a:rPr lang="en-MY" sz="4000" b="1" dirty="0" smtClean="0"/>
              <a:t>ou </a:t>
            </a:r>
            <a:r>
              <a:rPr lang="en-MY" sz="4000" b="1" dirty="0"/>
              <a:t>W</a:t>
            </a:r>
            <a:r>
              <a:rPr lang="en-MY" sz="4000" b="1" dirty="0" smtClean="0"/>
              <a:t>ill </a:t>
            </a:r>
            <a:r>
              <a:rPr lang="en-MY" sz="4000" b="1" dirty="0"/>
              <a:t>S</a:t>
            </a:r>
            <a:r>
              <a:rPr lang="en-MY" sz="4000" b="1" dirty="0" smtClean="0"/>
              <a:t>tart Believing </a:t>
            </a:r>
            <a:r>
              <a:rPr lang="en-MY" sz="4000" b="1" dirty="0"/>
              <a:t>I</a:t>
            </a:r>
            <a:r>
              <a:rPr lang="en-MY" sz="4000" b="1" dirty="0" smtClean="0"/>
              <a:t>n Yourself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078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</a:t>
            </a:r>
            <a:r>
              <a:rPr lang="en-US" sz="2400" dirty="0"/>
              <a:t>you discipline your mind, you will be able to channelize your efforts in a systematic </a:t>
            </a:r>
            <a:r>
              <a:rPr lang="en-US" sz="2400" dirty="0" smtClean="0"/>
              <a:t>manner</a:t>
            </a:r>
          </a:p>
          <a:p>
            <a:endParaRPr lang="en-US" sz="2400" dirty="0"/>
          </a:p>
          <a:p>
            <a:r>
              <a:rPr lang="en-US" sz="2400" dirty="0" smtClean="0"/>
              <a:t>When </a:t>
            </a:r>
            <a:r>
              <a:rPr lang="en-US" sz="2400" dirty="0"/>
              <a:t>your efforts are directed in an efficient manner, you will be able to accomplish a </a:t>
            </a:r>
            <a:r>
              <a:rPr lang="en-US" sz="2400" dirty="0" smtClean="0"/>
              <a:t>lot</a:t>
            </a:r>
          </a:p>
          <a:p>
            <a:endParaRPr lang="en-US" sz="2400" dirty="0"/>
          </a:p>
          <a:p>
            <a:r>
              <a:rPr lang="en-US" sz="2400" dirty="0" smtClean="0"/>
              <a:t>When </a:t>
            </a:r>
            <a:r>
              <a:rPr lang="en-US" sz="2400" dirty="0"/>
              <a:t>you are able to see your efforts translating into results, you will feel a sense of </a:t>
            </a:r>
            <a:r>
              <a:rPr lang="en-US" sz="2400" dirty="0" smtClean="0"/>
              <a:t>accomplishment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412565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MY" sz="2800" dirty="0"/>
              <a:t>You will start believing in yourself </a:t>
            </a:r>
            <a:r>
              <a:rPr lang="en-MY" sz="2800" dirty="0" smtClean="0"/>
              <a:t>more</a:t>
            </a:r>
          </a:p>
          <a:p>
            <a:endParaRPr lang="en-MY" sz="2800" dirty="0"/>
          </a:p>
          <a:p>
            <a:r>
              <a:rPr lang="en-MY" sz="2800" dirty="0" smtClean="0"/>
              <a:t>You </a:t>
            </a:r>
            <a:r>
              <a:rPr lang="en-MY" sz="2800" dirty="0"/>
              <a:t>will trust yourself to see a task to its </a:t>
            </a:r>
            <a:r>
              <a:rPr lang="en-MY" sz="2800" dirty="0" smtClean="0"/>
              <a:t>completion</a:t>
            </a:r>
          </a:p>
          <a:p>
            <a:endParaRPr lang="en-MY" sz="2800" dirty="0"/>
          </a:p>
          <a:p>
            <a:r>
              <a:rPr lang="en-MY" sz="2800" dirty="0" smtClean="0"/>
              <a:t>Your </a:t>
            </a:r>
            <a:r>
              <a:rPr lang="en-MY" sz="2800" dirty="0"/>
              <a:t>confidence levels will improve tremendously and will have a positive effect on the quality of your work as </a:t>
            </a:r>
            <a:r>
              <a:rPr lang="en-MY" sz="2800" dirty="0" smtClean="0"/>
              <a:t>well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86669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02" y="438150"/>
            <a:ext cx="8229600" cy="857250"/>
          </a:xfrm>
        </p:spPr>
        <p:txBody>
          <a:bodyPr/>
          <a:lstStyle/>
          <a:p>
            <a:r>
              <a:rPr lang="en-MY" b="1" dirty="0"/>
              <a:t>Helps I</a:t>
            </a:r>
            <a:r>
              <a:rPr lang="en-MY" b="1" dirty="0" smtClean="0"/>
              <a:t>n </a:t>
            </a:r>
            <a:r>
              <a:rPr lang="en-MY" b="1" dirty="0"/>
              <a:t>I</a:t>
            </a:r>
            <a:r>
              <a:rPr lang="en-MY" b="1" dirty="0" smtClean="0"/>
              <a:t>mproving </a:t>
            </a:r>
            <a:r>
              <a:rPr lang="en-MY" b="1" dirty="0"/>
              <a:t>R</a:t>
            </a:r>
            <a:r>
              <a:rPr lang="en-MY" b="1" dirty="0" smtClean="0"/>
              <a:t>elationships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502" y="1581150"/>
            <a:ext cx="8229600" cy="3394472"/>
          </a:xfrm>
        </p:spPr>
        <p:txBody>
          <a:bodyPr>
            <a:noAutofit/>
          </a:bodyPr>
          <a:lstStyle/>
          <a:p>
            <a:r>
              <a:rPr lang="en-MY" sz="2400" dirty="0"/>
              <a:t>W</a:t>
            </a:r>
            <a:r>
              <a:rPr lang="en-US" sz="2400" dirty="0" smtClean="0"/>
              <a:t>hen </a:t>
            </a:r>
            <a:r>
              <a:rPr lang="en-US" sz="2400" dirty="0"/>
              <a:t>you are disciplined, you will be more balanced as a </a:t>
            </a:r>
            <a:r>
              <a:rPr lang="en-US" sz="2400" dirty="0" smtClean="0"/>
              <a:t>person</a:t>
            </a:r>
          </a:p>
          <a:p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will ensure that you don’t immediately react to a situation, without deliberating about the pros and cons of each </a:t>
            </a:r>
            <a:r>
              <a:rPr lang="en-US" sz="2400" dirty="0" smtClean="0"/>
              <a:t>decision</a:t>
            </a:r>
          </a:p>
          <a:p>
            <a:endParaRPr lang="en-US" sz="2400" dirty="0"/>
          </a:p>
          <a:p>
            <a:pPr marL="0" indent="0">
              <a:buNone/>
            </a:pP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1214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MY" sz="2500" dirty="0"/>
              <a:t>This trust removes unnecessary troubles or misunderstandings in your relationships with </a:t>
            </a:r>
            <a:r>
              <a:rPr lang="en-MY" sz="2500" dirty="0" smtClean="0"/>
              <a:t>others</a:t>
            </a:r>
          </a:p>
          <a:p>
            <a:endParaRPr lang="en-MY" sz="2500" dirty="0"/>
          </a:p>
          <a:p>
            <a:r>
              <a:rPr lang="en-MY" sz="2500" dirty="0" smtClean="0"/>
              <a:t>When </a:t>
            </a:r>
            <a:r>
              <a:rPr lang="en-MY" sz="2500" dirty="0"/>
              <a:t>your reactions are controlled, the chances of you wreaking havoc in a relationship are </a:t>
            </a:r>
            <a:r>
              <a:rPr lang="en-MY" sz="2500" dirty="0" smtClean="0"/>
              <a:t>slim</a:t>
            </a:r>
          </a:p>
          <a:p>
            <a:endParaRPr lang="en-MY" sz="2500" dirty="0"/>
          </a:p>
          <a:p>
            <a:r>
              <a:rPr lang="en-MY" sz="2500" dirty="0" smtClean="0"/>
              <a:t>Hence</a:t>
            </a:r>
            <a:r>
              <a:rPr lang="en-MY" sz="2500" dirty="0"/>
              <a:t>, you will be able to improve your relationships by practicing self-discipline</a:t>
            </a:r>
          </a:p>
        </p:txBody>
      </p:sp>
    </p:spTree>
    <p:extLst>
      <p:ext uri="{BB962C8B-B14F-4D97-AF65-F5344CB8AC3E}">
        <p14:creationId xmlns:p14="http://schemas.microsoft.com/office/powerpoint/2010/main" val="15587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934</Words>
  <Application>Microsoft Office PowerPoint</Application>
  <PresentationFormat>On-screen Show (16:9)</PresentationFormat>
  <Paragraphs>100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PowerPoint Presentation</vt:lpstr>
      <vt:lpstr>PowerPoint Presentation</vt:lpstr>
      <vt:lpstr>Helps In Achieving Success</vt:lpstr>
      <vt:lpstr>Improves Your Personality</vt:lpstr>
      <vt:lpstr>PowerPoint Presentation</vt:lpstr>
      <vt:lpstr>You Will Start Believing In Yourself</vt:lpstr>
      <vt:lpstr>PowerPoint Presentation</vt:lpstr>
      <vt:lpstr>Helps In Improving Relationships</vt:lpstr>
      <vt:lpstr>PowerPoint Presentation</vt:lpstr>
      <vt:lpstr>Improves Your Mental Clarity</vt:lpstr>
      <vt:lpstr>PowerPoint Presentation</vt:lpstr>
      <vt:lpstr>PowerPoint Presentation</vt:lpstr>
      <vt:lpstr>Helps You Appreciate Life Better </vt:lpstr>
      <vt:lpstr>PowerPoint Presentation</vt:lpstr>
      <vt:lpstr>Helps You Let Go Off Your Addictions</vt:lpstr>
      <vt:lpstr>PowerPoint Presentation</vt:lpstr>
      <vt:lpstr>Inculcating Good Habits</vt:lpstr>
      <vt:lpstr>Control Your Stress Levels </vt:lpstr>
      <vt:lpstr>PowerPoint Presentation</vt:lpstr>
      <vt:lpstr>PowerPoint Presentation</vt:lpstr>
      <vt:lpstr>Increased Energy Levels</vt:lpstr>
      <vt:lpstr>PowerPoint Presentation</vt:lpstr>
      <vt:lpstr>Self-discipline Can Improve The Quality of Your Health: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153</cp:revision>
  <dcterms:created xsi:type="dcterms:W3CDTF">2016-12-30T12:43:39Z</dcterms:created>
  <dcterms:modified xsi:type="dcterms:W3CDTF">2017-08-17T08:06:57Z</dcterms:modified>
</cp:coreProperties>
</file>