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59" r:id="rId4"/>
    <p:sldId id="267" r:id="rId5"/>
    <p:sldId id="268" r:id="rId6"/>
    <p:sldId id="269" r:id="rId7"/>
    <p:sldId id="271" r:id="rId8"/>
    <p:sldId id="272" r:id="rId9"/>
    <p:sldId id="276" r:id="rId10"/>
    <p:sldId id="274" r:id="rId11"/>
    <p:sldId id="275" r:id="rId12"/>
    <p:sldId id="277" r:id="rId13"/>
    <p:sldId id="278" r:id="rId14"/>
    <p:sldId id="279" r:id="rId1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1" d="100"/>
          <a:sy n="51" d="100"/>
        </p:scale>
        <p:origin x="1143" y="591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3" b="8911"/>
          <a:stretch/>
        </p:blipFill>
        <p:spPr>
          <a:xfrm>
            <a:off x="0" y="-12967"/>
            <a:ext cx="9144000" cy="51694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486400" y="2877175"/>
            <a:ext cx="3276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/>
              <a:t>Juicing and Anti-Aging</a:t>
            </a:r>
            <a:endParaRPr lang="en-MY" sz="4400" b="1" dirty="0"/>
          </a:p>
        </p:txBody>
      </p:sp>
      <p:sp>
        <p:nvSpPr>
          <p:cNvPr id="9" name="Rectangle 8"/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result for Glowing Greens Juic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657350"/>
            <a:ext cx="2124160" cy="3097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8274" y="819150"/>
            <a:ext cx="8229600" cy="3089673"/>
          </a:xfrm>
        </p:spPr>
        <p:txBody>
          <a:bodyPr/>
          <a:lstStyle/>
          <a:p>
            <a:pPr marL="0" indent="0">
              <a:buNone/>
            </a:pPr>
            <a:r>
              <a:rPr lang="en-US" sz="3600" b="1" dirty="0"/>
              <a:t>Directions:</a:t>
            </a:r>
            <a:endParaRPr lang="en-MY" sz="3600" dirty="0"/>
          </a:p>
          <a:p>
            <a:r>
              <a:rPr lang="en-US" sz="2800" dirty="0"/>
              <a:t>Place ingredients in a juicer and </a:t>
            </a:r>
            <a:r>
              <a:rPr lang="en-US" sz="2800" dirty="0" smtClean="0"/>
              <a:t>process</a:t>
            </a:r>
            <a:endParaRPr lang="en-MY" sz="2800" dirty="0"/>
          </a:p>
        </p:txBody>
      </p:sp>
    </p:spTree>
    <p:extLst>
      <p:ext uri="{BB962C8B-B14F-4D97-AF65-F5344CB8AC3E}">
        <p14:creationId xmlns:p14="http://schemas.microsoft.com/office/powerpoint/2010/main" val="203178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372" y="475457"/>
            <a:ext cx="8229600" cy="857250"/>
          </a:xfrm>
        </p:spPr>
        <p:txBody>
          <a:bodyPr/>
          <a:lstStyle/>
          <a:p>
            <a:r>
              <a:rPr lang="en-US" b="1" dirty="0"/>
              <a:t>Beauty Elixir</a:t>
            </a:r>
            <a:endParaRPr lang="en-MY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372" y="1733550"/>
            <a:ext cx="8229600" cy="2819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dirty="0"/>
              <a:t>Ingredients:</a:t>
            </a:r>
            <a:endParaRPr lang="en-MY" sz="3600" dirty="0"/>
          </a:p>
          <a:p>
            <a:r>
              <a:rPr lang="en-US" sz="2400" dirty="0"/>
              <a:t>1 cup cranberries</a:t>
            </a:r>
            <a:endParaRPr lang="en-MY" sz="2400" dirty="0"/>
          </a:p>
          <a:p>
            <a:r>
              <a:rPr lang="en-US" sz="2400" dirty="0"/>
              <a:t>1 cup blueberries</a:t>
            </a:r>
            <a:endParaRPr lang="en-MY" sz="2400" dirty="0"/>
          </a:p>
          <a:p>
            <a:r>
              <a:rPr lang="en-US" sz="2400" dirty="0"/>
              <a:t>1 tbsp. sesame seeds</a:t>
            </a:r>
            <a:endParaRPr lang="en-MY" sz="2400" dirty="0"/>
          </a:p>
          <a:p>
            <a:r>
              <a:rPr lang="en-US" sz="2400" dirty="0"/>
              <a:t>1 cup of black tea</a:t>
            </a:r>
            <a:endParaRPr lang="en-MY" sz="2400" dirty="0"/>
          </a:p>
          <a:p>
            <a:endParaRPr lang="en-MY" sz="2400" dirty="0"/>
          </a:p>
        </p:txBody>
      </p:sp>
      <p:pic>
        <p:nvPicPr>
          <p:cNvPr id="3074" name="Picture 2" descr="Image result for blueberri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535237"/>
            <a:ext cx="2298683" cy="2170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303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76350"/>
            <a:ext cx="8229600" cy="3394472"/>
          </a:xfrm>
        </p:spPr>
        <p:txBody>
          <a:bodyPr/>
          <a:lstStyle/>
          <a:p>
            <a:pPr marL="0" indent="0">
              <a:buNone/>
            </a:pPr>
            <a:r>
              <a:rPr lang="en-US" sz="3600" b="1" dirty="0"/>
              <a:t>Directions</a:t>
            </a:r>
            <a:r>
              <a:rPr lang="en-US" sz="3600" b="1" dirty="0" smtClean="0"/>
              <a:t>:</a:t>
            </a:r>
          </a:p>
          <a:p>
            <a:pPr marL="0" indent="0">
              <a:buNone/>
            </a:pPr>
            <a:endParaRPr lang="en-MY" sz="2800" dirty="0"/>
          </a:p>
          <a:p>
            <a:r>
              <a:rPr lang="en-US" sz="2800" dirty="0" smtClean="0"/>
              <a:t>Add all ingredients except the sesame seeds to the juicer and process</a:t>
            </a:r>
            <a:endParaRPr lang="en-MY" sz="2800" dirty="0" smtClean="0"/>
          </a:p>
          <a:p>
            <a:r>
              <a:rPr lang="en-US" sz="2800" dirty="0" smtClean="0"/>
              <a:t>Stir the seeds into the juice</a:t>
            </a:r>
            <a:endParaRPr lang="en-MY" sz="2800" dirty="0" smtClean="0"/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388196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Green Sunshine Juice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57350"/>
            <a:ext cx="8229600" cy="312419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MY" dirty="0" smtClean="0"/>
              <a:t> </a:t>
            </a:r>
            <a:r>
              <a:rPr lang="en-US" b="1" dirty="0"/>
              <a:t>Ingredients</a:t>
            </a:r>
            <a:r>
              <a:rPr lang="en-US" b="1" dirty="0" smtClean="0"/>
              <a:t>:</a:t>
            </a:r>
          </a:p>
          <a:p>
            <a:pPr marL="0" indent="0">
              <a:buNone/>
            </a:pPr>
            <a:endParaRPr lang="en-MY" dirty="0"/>
          </a:p>
          <a:p>
            <a:r>
              <a:rPr lang="en-US" dirty="0"/>
              <a:t>Kale leaves</a:t>
            </a:r>
            <a:endParaRPr lang="en-MY" dirty="0"/>
          </a:p>
          <a:p>
            <a:r>
              <a:rPr lang="en-US" dirty="0"/>
              <a:t>Collard greens</a:t>
            </a:r>
            <a:endParaRPr lang="en-MY" dirty="0"/>
          </a:p>
          <a:p>
            <a:r>
              <a:rPr lang="en-US" dirty="0"/>
              <a:t>Parsley</a:t>
            </a:r>
            <a:endParaRPr lang="en-MY" dirty="0"/>
          </a:p>
          <a:p>
            <a:r>
              <a:rPr lang="en-US" dirty="0"/>
              <a:t>1 cucumber</a:t>
            </a:r>
            <a:endParaRPr lang="en-MY" dirty="0"/>
          </a:p>
          <a:p>
            <a:r>
              <a:rPr lang="en-US" dirty="0"/>
              <a:t>1 lemon</a:t>
            </a:r>
            <a:endParaRPr lang="en-MY" dirty="0"/>
          </a:p>
          <a:p>
            <a:r>
              <a:rPr lang="en-US" dirty="0"/>
              <a:t>1-inch grated ginger nob</a:t>
            </a:r>
            <a:endParaRPr lang="en-MY" dirty="0"/>
          </a:p>
          <a:p>
            <a:endParaRPr lang="en-MY" dirty="0"/>
          </a:p>
        </p:txBody>
      </p:sp>
      <p:pic>
        <p:nvPicPr>
          <p:cNvPr id="4098" name="Picture 2" descr="Image result for cucumb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876550"/>
            <a:ext cx="3060687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807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00150"/>
            <a:ext cx="8229600" cy="3394472"/>
          </a:xfrm>
        </p:spPr>
        <p:txBody>
          <a:bodyPr/>
          <a:lstStyle/>
          <a:p>
            <a:pPr marL="0" indent="0">
              <a:buNone/>
            </a:pPr>
            <a:r>
              <a:rPr lang="en-US" sz="3600" b="1" dirty="0"/>
              <a:t>Directions</a:t>
            </a:r>
            <a:r>
              <a:rPr lang="en-US" sz="3600" b="1" dirty="0" smtClean="0"/>
              <a:t>:</a:t>
            </a:r>
          </a:p>
          <a:p>
            <a:pPr marL="0" indent="0">
              <a:buNone/>
            </a:pPr>
            <a:endParaRPr lang="en-MY" dirty="0"/>
          </a:p>
          <a:p>
            <a:r>
              <a:rPr lang="en-US" sz="2700" dirty="0" smtClean="0"/>
              <a:t>Process </a:t>
            </a:r>
            <a:r>
              <a:rPr lang="en-US" sz="2700" dirty="0"/>
              <a:t>the ingredients in a </a:t>
            </a:r>
            <a:r>
              <a:rPr lang="en-US" sz="2700" dirty="0" smtClean="0"/>
              <a:t>juicer</a:t>
            </a:r>
            <a:endParaRPr lang="en-MY" sz="2700" dirty="0"/>
          </a:p>
          <a:p>
            <a:r>
              <a:rPr lang="en-US" sz="2700" dirty="0"/>
              <a:t>Pour in a glass and sprinkle with cayenne pepper and </a:t>
            </a:r>
            <a:r>
              <a:rPr lang="en-US" sz="2700" dirty="0" smtClean="0"/>
              <a:t>turmeric</a:t>
            </a:r>
            <a:endParaRPr lang="en-MY" sz="2700" dirty="0"/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179552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5350"/>
            <a:ext cx="8229600" cy="3394472"/>
          </a:xfrm>
        </p:spPr>
        <p:txBody>
          <a:bodyPr>
            <a:normAutofit/>
          </a:bodyPr>
          <a:lstStyle/>
          <a:p>
            <a:r>
              <a:rPr lang="en-US" sz="2200" dirty="0"/>
              <a:t>Aging is a natural part of </a:t>
            </a:r>
            <a:r>
              <a:rPr lang="en-US" sz="2200" dirty="0" smtClean="0"/>
              <a:t>life</a:t>
            </a:r>
            <a:endParaRPr lang="en-US" sz="2200" dirty="0"/>
          </a:p>
          <a:p>
            <a:endParaRPr lang="en-US" sz="2200" dirty="0" smtClean="0"/>
          </a:p>
          <a:p>
            <a:r>
              <a:rPr lang="en-US" sz="2200" dirty="0" smtClean="0"/>
              <a:t>Most </a:t>
            </a:r>
            <a:r>
              <a:rPr lang="en-US" sz="2200" dirty="0"/>
              <a:t>of us want to stem the aging process in order to look and feel </a:t>
            </a:r>
            <a:r>
              <a:rPr lang="en-US" sz="2200" dirty="0" smtClean="0"/>
              <a:t>better</a:t>
            </a:r>
          </a:p>
          <a:p>
            <a:endParaRPr lang="en-US" sz="2200" dirty="0"/>
          </a:p>
          <a:p>
            <a:r>
              <a:rPr lang="en-US" sz="2200" dirty="0" smtClean="0"/>
              <a:t>That’s </a:t>
            </a:r>
            <a:r>
              <a:rPr lang="en-US" sz="2200" dirty="0"/>
              <a:t>perfectly normal and desirable, especially at a time when we are gaining so much knowledge about the harm we do to ourselves by consuming toxins and generally indulging in an unhealthy lifestyle</a:t>
            </a:r>
            <a:endParaRPr lang="en-US" sz="2200" dirty="0" smtClean="0"/>
          </a:p>
          <a:p>
            <a:pPr marL="0" indent="0">
              <a:buNone/>
            </a:pPr>
            <a:endParaRPr lang="en-MY" sz="2200" dirty="0"/>
          </a:p>
        </p:txBody>
      </p:sp>
    </p:spTree>
    <p:extLst>
      <p:ext uri="{BB962C8B-B14F-4D97-AF65-F5344CB8AC3E}">
        <p14:creationId xmlns:p14="http://schemas.microsoft.com/office/powerpoint/2010/main" val="99003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200150"/>
            <a:ext cx="3810000" cy="2937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dirty="0"/>
              <a:t>Our lifestyle contributes much more to our own aging process than Father </a:t>
            </a:r>
            <a:r>
              <a:rPr lang="en-US" sz="2800" dirty="0" smtClean="0"/>
              <a:t>Time</a:t>
            </a:r>
            <a:endParaRPr lang="en-MY" sz="2400" dirty="0"/>
          </a:p>
        </p:txBody>
      </p:sp>
      <p:pic>
        <p:nvPicPr>
          <p:cNvPr id="2050" name="Picture 2" descr="Image result for ag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408133"/>
            <a:ext cx="4874914" cy="273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310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/>
          <a:lstStyle/>
          <a:p>
            <a:r>
              <a:rPr lang="en-US" b="1" dirty="0"/>
              <a:t>Reduce the Onset of Aging 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57350"/>
            <a:ext cx="8229600" cy="3394472"/>
          </a:xfrm>
        </p:spPr>
        <p:txBody>
          <a:bodyPr>
            <a:noAutofit/>
          </a:bodyPr>
          <a:lstStyle/>
          <a:p>
            <a:r>
              <a:rPr lang="en-US" sz="2200" dirty="0"/>
              <a:t>Aging has little to do with wrinkles, which are the </a:t>
            </a:r>
            <a:r>
              <a:rPr lang="en-US" sz="2200" i="1" dirty="0"/>
              <a:t>result </a:t>
            </a:r>
            <a:r>
              <a:rPr lang="en-US" sz="2200" dirty="0"/>
              <a:t>of aging, not the </a:t>
            </a:r>
            <a:r>
              <a:rPr lang="en-US" sz="2200" i="1" dirty="0" smtClean="0"/>
              <a:t>cause</a:t>
            </a:r>
          </a:p>
          <a:p>
            <a:endParaRPr lang="en-US" sz="2200" i="1" dirty="0"/>
          </a:p>
          <a:p>
            <a:r>
              <a:rPr lang="en-US" sz="2200" dirty="0" smtClean="0"/>
              <a:t>Aging</a:t>
            </a:r>
            <a:r>
              <a:rPr lang="en-US" sz="2200" dirty="0"/>
              <a:t>, and the related damages, are the logical consequence of cellular damage and the body’s inability to fight these changes with enough </a:t>
            </a:r>
            <a:r>
              <a:rPr lang="en-US" sz="2200" dirty="0" smtClean="0"/>
              <a:t>antioxidants</a:t>
            </a:r>
          </a:p>
          <a:p>
            <a:endParaRPr lang="en-US" sz="2200" dirty="0"/>
          </a:p>
          <a:p>
            <a:r>
              <a:rPr lang="en-US" sz="2200" dirty="0" smtClean="0"/>
              <a:t>This </a:t>
            </a:r>
            <a:r>
              <a:rPr lang="en-US" sz="2200" dirty="0"/>
              <a:t>is where a diet filled with antioxidants comes </a:t>
            </a:r>
            <a:r>
              <a:rPr lang="en-US" sz="2200" dirty="0" smtClean="0"/>
              <a:t>in</a:t>
            </a:r>
            <a:endParaRPr lang="en-MY" sz="2200" dirty="0"/>
          </a:p>
        </p:txBody>
      </p:sp>
    </p:spTree>
    <p:extLst>
      <p:ext uri="{BB962C8B-B14F-4D97-AF65-F5344CB8AC3E}">
        <p14:creationId xmlns:p14="http://schemas.microsoft.com/office/powerpoint/2010/main" val="145789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82278"/>
            <a:ext cx="8458200" cy="3394472"/>
          </a:xfrm>
        </p:spPr>
        <p:txBody>
          <a:bodyPr>
            <a:normAutofit/>
          </a:bodyPr>
          <a:lstStyle/>
          <a:p>
            <a:r>
              <a:rPr lang="en-US" sz="2200" dirty="0"/>
              <a:t>Optimal diet regime and juicing help combat the onset of sagging skin, hair loss, osteoporosis and other </a:t>
            </a:r>
            <a:r>
              <a:rPr lang="en-US" sz="2200" dirty="0" smtClean="0"/>
              <a:t>signs</a:t>
            </a:r>
          </a:p>
          <a:p>
            <a:pPr marL="0" indent="0">
              <a:buNone/>
            </a:pPr>
            <a:endParaRPr lang="en-US" sz="2200" dirty="0"/>
          </a:p>
          <a:p>
            <a:r>
              <a:rPr lang="en-US" sz="2200" dirty="0" smtClean="0"/>
              <a:t>It </a:t>
            </a:r>
            <a:r>
              <a:rPr lang="en-US" sz="2200" dirty="0"/>
              <a:t>doesn’t stop the aging process, but it can slow down the worse effects and let us enjoy excellent health well into our older </a:t>
            </a:r>
            <a:r>
              <a:rPr lang="en-US" sz="2200" dirty="0" smtClean="0"/>
              <a:t>years</a:t>
            </a:r>
          </a:p>
          <a:p>
            <a:endParaRPr lang="en-US" sz="2200" dirty="0"/>
          </a:p>
          <a:p>
            <a:r>
              <a:rPr lang="en-US" sz="2200" dirty="0" smtClean="0"/>
              <a:t>Juicing</a:t>
            </a:r>
            <a:r>
              <a:rPr lang="en-US" sz="2200" dirty="0"/>
              <a:t>, along with a healthy diet, keeps us more vital for a longer period of time</a:t>
            </a:r>
            <a:endParaRPr lang="en-MY" sz="2200" dirty="0"/>
          </a:p>
        </p:txBody>
      </p:sp>
    </p:spTree>
    <p:extLst>
      <p:ext uri="{BB962C8B-B14F-4D97-AF65-F5344CB8AC3E}">
        <p14:creationId xmlns:p14="http://schemas.microsoft.com/office/powerpoint/2010/main" val="153133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62150"/>
            <a:ext cx="8229600" cy="21752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dirty="0" smtClean="0"/>
              <a:t>Here are </a:t>
            </a:r>
            <a:r>
              <a:rPr lang="en-US" sz="3600" dirty="0"/>
              <a:t>some recipes that are very useful in providing anti-aging </a:t>
            </a:r>
            <a:r>
              <a:rPr lang="en-US" sz="3600" dirty="0" smtClean="0"/>
              <a:t>antioxidants:</a:t>
            </a:r>
            <a:endParaRPr lang="en-MY" sz="3600" dirty="0"/>
          </a:p>
        </p:txBody>
      </p:sp>
    </p:spTree>
    <p:extLst>
      <p:ext uri="{BB962C8B-B14F-4D97-AF65-F5344CB8AC3E}">
        <p14:creationId xmlns:p14="http://schemas.microsoft.com/office/powerpoint/2010/main" val="161232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1950"/>
            <a:ext cx="8229600" cy="857250"/>
          </a:xfrm>
        </p:spPr>
        <p:txBody>
          <a:bodyPr>
            <a:normAutofit/>
          </a:bodyPr>
          <a:lstStyle/>
          <a:p>
            <a:pPr lvl="0"/>
            <a:r>
              <a:rPr lang="en-US" b="1" dirty="0"/>
              <a:t>Glowing Skin Juice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57349"/>
            <a:ext cx="8229600" cy="29372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Ingredients</a:t>
            </a:r>
            <a:r>
              <a:rPr lang="en-US" sz="3600" b="1" dirty="0" smtClean="0"/>
              <a:t>:</a:t>
            </a:r>
            <a:endParaRPr lang="en-MY" sz="3600" dirty="0"/>
          </a:p>
          <a:p>
            <a:r>
              <a:rPr lang="en-US" sz="2800" dirty="0"/>
              <a:t>3 carrots</a:t>
            </a:r>
            <a:endParaRPr lang="en-MY" sz="2800" dirty="0"/>
          </a:p>
          <a:p>
            <a:r>
              <a:rPr lang="en-US" sz="2800" dirty="0"/>
              <a:t>2 apples</a:t>
            </a:r>
            <a:endParaRPr lang="en-MY" sz="2800" dirty="0"/>
          </a:p>
          <a:p>
            <a:r>
              <a:rPr lang="en-US" sz="2800" dirty="0"/>
              <a:t>1 cup blueberries</a:t>
            </a:r>
            <a:endParaRPr lang="en-MY" sz="2800" dirty="0"/>
          </a:p>
          <a:p>
            <a:r>
              <a:rPr lang="en-US" sz="2800" dirty="0"/>
              <a:t>1 cup green tea</a:t>
            </a:r>
            <a:endParaRPr lang="en-MY" sz="2800" dirty="0"/>
          </a:p>
          <a:p>
            <a:endParaRPr lang="en-MY" sz="2800" dirty="0"/>
          </a:p>
        </p:txBody>
      </p:sp>
    </p:spTree>
    <p:extLst>
      <p:ext uri="{BB962C8B-B14F-4D97-AF65-F5344CB8AC3E}">
        <p14:creationId xmlns:p14="http://schemas.microsoft.com/office/powerpoint/2010/main" val="7150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Directions:</a:t>
            </a:r>
            <a:endParaRPr lang="en-MY" sz="3600" dirty="0"/>
          </a:p>
          <a:p>
            <a:r>
              <a:rPr lang="en-US" sz="2800" dirty="0"/>
              <a:t>Roughly chop the carrots and apples.</a:t>
            </a:r>
            <a:endParaRPr lang="en-MY" sz="2800" dirty="0"/>
          </a:p>
          <a:p>
            <a:r>
              <a:rPr lang="en-US" sz="2800" dirty="0"/>
              <a:t>Place the carrots, apples and blueberries in the juicer and process.</a:t>
            </a:r>
            <a:endParaRPr lang="en-MY" sz="2800" dirty="0"/>
          </a:p>
          <a:p>
            <a:r>
              <a:rPr lang="en-US" sz="2800" dirty="0"/>
              <a:t>In a glass, combine the juice and the green tea and serve over ice.</a:t>
            </a:r>
            <a:endParaRPr lang="en-MY" sz="2800" dirty="0"/>
          </a:p>
        </p:txBody>
      </p:sp>
    </p:spTree>
    <p:extLst>
      <p:ext uri="{BB962C8B-B14F-4D97-AF65-F5344CB8AC3E}">
        <p14:creationId xmlns:p14="http://schemas.microsoft.com/office/powerpoint/2010/main" val="21134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1950"/>
            <a:ext cx="8229600" cy="857250"/>
          </a:xfrm>
        </p:spPr>
        <p:txBody>
          <a:bodyPr>
            <a:normAutofit/>
          </a:bodyPr>
          <a:lstStyle/>
          <a:p>
            <a:r>
              <a:rPr lang="en-US" b="1" dirty="0"/>
              <a:t>Glowing Greens Juice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38350"/>
            <a:ext cx="8229600" cy="255627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900" b="1" dirty="0"/>
              <a:t>Ingredients</a:t>
            </a:r>
            <a:r>
              <a:rPr lang="en-US" sz="3900" b="1" dirty="0" smtClean="0"/>
              <a:t>:</a:t>
            </a:r>
            <a:endParaRPr lang="en-MY" sz="3900" dirty="0"/>
          </a:p>
          <a:p>
            <a:r>
              <a:rPr lang="en-US" sz="2800" dirty="0"/>
              <a:t>Bunch of baby spinach</a:t>
            </a:r>
            <a:endParaRPr lang="en-MY" sz="2800" dirty="0"/>
          </a:p>
          <a:p>
            <a:r>
              <a:rPr lang="en-US" sz="2800" dirty="0"/>
              <a:t>1 small avocado</a:t>
            </a:r>
            <a:endParaRPr lang="en-MY" sz="2800" dirty="0"/>
          </a:p>
          <a:p>
            <a:r>
              <a:rPr lang="en-US" sz="2800" dirty="0"/>
              <a:t>3 celery stalks</a:t>
            </a:r>
            <a:endParaRPr lang="en-MY" sz="2800" dirty="0"/>
          </a:p>
          <a:p>
            <a:r>
              <a:rPr lang="en-US" sz="2800" dirty="0"/>
              <a:t>1 cup strawberries</a:t>
            </a:r>
            <a:endParaRPr lang="en-MY" sz="2800" dirty="0"/>
          </a:p>
        </p:txBody>
      </p:sp>
    </p:spTree>
    <p:extLst>
      <p:ext uri="{BB962C8B-B14F-4D97-AF65-F5344CB8AC3E}">
        <p14:creationId xmlns:p14="http://schemas.microsoft.com/office/powerpoint/2010/main" val="352758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1816</TotalTime>
  <Words>368</Words>
  <Application>Microsoft Office PowerPoint</Application>
  <PresentationFormat>On-screen Show (16:9)</PresentationFormat>
  <Paragraphs>61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Reduce the Onset of Aging </vt:lpstr>
      <vt:lpstr>PowerPoint Presentation</vt:lpstr>
      <vt:lpstr>PowerPoint Presentation</vt:lpstr>
      <vt:lpstr>Glowing Skin Juice</vt:lpstr>
      <vt:lpstr>PowerPoint Presentation</vt:lpstr>
      <vt:lpstr>Glowing Greens Juice</vt:lpstr>
      <vt:lpstr>PowerPoint Presentation</vt:lpstr>
      <vt:lpstr>Beauty Elixir</vt:lpstr>
      <vt:lpstr>PowerPoint Presentation</vt:lpstr>
      <vt:lpstr>Green Sunshine Juice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Cally</cp:lastModifiedBy>
  <cp:revision>145</cp:revision>
  <dcterms:created xsi:type="dcterms:W3CDTF">2016-12-30T12:43:39Z</dcterms:created>
  <dcterms:modified xsi:type="dcterms:W3CDTF">2018-04-05T08:42:08Z</dcterms:modified>
</cp:coreProperties>
</file>