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69" r:id="rId4"/>
    <p:sldId id="370" r:id="rId5"/>
    <p:sldId id="353" r:id="rId6"/>
    <p:sldId id="377" r:id="rId7"/>
    <p:sldId id="378" r:id="rId8"/>
    <p:sldId id="295" r:id="rId9"/>
    <p:sldId id="296" r:id="rId10"/>
    <p:sldId id="385" r:id="rId11"/>
    <p:sldId id="297" r:id="rId12"/>
    <p:sldId id="299" r:id="rId13"/>
    <p:sldId id="300" r:id="rId14"/>
    <p:sldId id="301" r:id="rId15"/>
    <p:sldId id="386" r:id="rId16"/>
    <p:sldId id="387" r:id="rId17"/>
    <p:sldId id="371" r:id="rId18"/>
    <p:sldId id="388" r:id="rId19"/>
    <p:sldId id="262" r:id="rId20"/>
    <p:sldId id="389" r:id="rId21"/>
    <p:sldId id="390" r:id="rId22"/>
    <p:sldId id="263" r:id="rId23"/>
    <p:sldId id="303" r:id="rId24"/>
    <p:sldId id="304" r:id="rId25"/>
    <p:sldId id="379" r:id="rId26"/>
    <p:sldId id="305" r:id="rId27"/>
    <p:sldId id="354" r:id="rId28"/>
    <p:sldId id="380" r:id="rId29"/>
    <p:sldId id="321" r:id="rId30"/>
    <p:sldId id="266" r:id="rId31"/>
    <p:sldId id="322" r:id="rId32"/>
    <p:sldId id="323" r:id="rId33"/>
    <p:sldId id="324" r:id="rId34"/>
    <p:sldId id="325" r:id="rId35"/>
    <p:sldId id="326" r:id="rId36"/>
    <p:sldId id="374" r:id="rId37"/>
    <p:sldId id="362" r:id="rId38"/>
    <p:sldId id="329" r:id="rId39"/>
    <p:sldId id="330" r:id="rId40"/>
    <p:sldId id="364" r:id="rId41"/>
    <p:sldId id="381" r:id="rId42"/>
    <p:sldId id="331" r:id="rId43"/>
    <p:sldId id="335" r:id="rId44"/>
    <p:sldId id="365" r:id="rId45"/>
    <p:sldId id="382" r:id="rId46"/>
    <p:sldId id="383" r:id="rId47"/>
    <p:sldId id="384" r:id="rId48"/>
    <p:sldId id="336" r:id="rId49"/>
    <p:sldId id="337" r:id="rId50"/>
    <p:sldId id="342" r:id="rId51"/>
    <p:sldId id="343" r:id="rId52"/>
    <p:sldId id="375" r:id="rId53"/>
    <p:sldId id="346" r:id="rId54"/>
    <p:sldId id="376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3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77" autoAdjust="0"/>
    <p:restoredTop sz="94660"/>
  </p:normalViewPr>
  <p:slideViewPr>
    <p:cSldViewPr snapToGrid="0">
      <p:cViewPr varScale="1">
        <p:scale>
          <a:sx n="65" d="100"/>
          <a:sy n="65" d="100"/>
        </p:scale>
        <p:origin x="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943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168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43487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1862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618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023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001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6260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6224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3695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084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0A3AB-7E73-4D7E-9E72-F82289218E6E}" type="datetimeFigureOut">
              <a:rPr lang="en-MY" smtClean="0"/>
              <a:t>22/4/2018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CDAA8-BA5D-4EBD-9EB6-EE0006B0834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9748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1977" y="2385630"/>
            <a:ext cx="9144000" cy="2387600"/>
          </a:xfrm>
        </p:spPr>
        <p:txBody>
          <a:bodyPr>
            <a:noAutofit/>
          </a:bodyPr>
          <a:lstStyle/>
          <a:p>
            <a:r>
              <a:rPr lang="en-MY" sz="7200" b="1" dirty="0" smtClean="0">
                <a:solidFill>
                  <a:schemeClr val="bg1"/>
                </a:solidFill>
                <a:latin typeface="+mn-lt"/>
              </a:rPr>
              <a:t>Hey there again</a:t>
            </a:r>
            <a:r>
              <a:rPr lang="en-MY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MY" b="1" dirty="0" smtClean="0">
                <a:solidFill>
                  <a:schemeClr val="bg1"/>
                </a:solidFill>
                <a:latin typeface="+mn-lt"/>
              </a:rPr>
            </a:br>
            <a:endParaRPr lang="en-MY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8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5768"/>
            <a:ext cx="10515600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Or you will lose out your ONE-TIME opportunity to actually </a:t>
            </a:r>
            <a:r>
              <a:rPr lang="en-MY" sz="4800" dirty="0">
                <a:solidFill>
                  <a:schemeClr val="bg1"/>
                </a:solidFill>
              </a:rPr>
              <a:t>make this healthy lifestyle a part of your </a:t>
            </a:r>
            <a:r>
              <a:rPr lang="en-MY" sz="4800" dirty="0" smtClean="0">
                <a:solidFill>
                  <a:schemeClr val="bg1"/>
                </a:solidFill>
              </a:rPr>
              <a:t>identity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56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498" y="2819038"/>
            <a:ext cx="10515600" cy="32423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000" dirty="0" smtClean="0">
                <a:solidFill>
                  <a:schemeClr val="bg1"/>
                </a:solidFill>
              </a:rPr>
              <a:t>So Before </a:t>
            </a:r>
            <a:r>
              <a:rPr lang="en-MY" sz="5000" dirty="0">
                <a:solidFill>
                  <a:schemeClr val="bg1"/>
                </a:solidFill>
              </a:rPr>
              <a:t>Y</a:t>
            </a:r>
            <a:r>
              <a:rPr lang="en-MY" sz="5000" dirty="0" smtClean="0">
                <a:solidFill>
                  <a:schemeClr val="bg1"/>
                </a:solidFill>
              </a:rPr>
              <a:t>ou </a:t>
            </a:r>
            <a:r>
              <a:rPr lang="en-MY" sz="5000" dirty="0">
                <a:solidFill>
                  <a:schemeClr val="bg1"/>
                </a:solidFill>
              </a:rPr>
              <a:t>G</a:t>
            </a:r>
            <a:r>
              <a:rPr lang="en-MY" sz="5000" dirty="0" smtClean="0">
                <a:solidFill>
                  <a:schemeClr val="bg1"/>
                </a:solidFill>
              </a:rPr>
              <a:t>o, Here’s My Special                    One - Time Offer…</a:t>
            </a:r>
            <a:endParaRPr lang="en-MY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6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69" y="1239350"/>
            <a:ext cx="10515600" cy="33380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Don't worry, this video presentation is </a:t>
            </a:r>
            <a:r>
              <a:rPr lang="en-MY" sz="4600" dirty="0" smtClean="0"/>
              <a:t>               </a:t>
            </a:r>
            <a:r>
              <a:rPr lang="en-MY" sz="4600" i="1" dirty="0" smtClean="0"/>
              <a:t>a </a:t>
            </a:r>
            <a:r>
              <a:rPr lang="en-MY" sz="4600" i="1" dirty="0"/>
              <a:t>lot </a:t>
            </a:r>
            <a:r>
              <a:rPr lang="en-MY" sz="4600" dirty="0"/>
              <a:t>shorter </a:t>
            </a:r>
            <a:r>
              <a:rPr lang="en-MY" sz="4600" dirty="0" smtClean="0"/>
              <a:t>this time </a:t>
            </a:r>
            <a:endParaRPr lang="en-MY" sz="4600" dirty="0"/>
          </a:p>
        </p:txBody>
      </p:sp>
      <p:pic>
        <p:nvPicPr>
          <p:cNvPr id="1026" name="Picture 2" descr="Image result for vide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" r="17312"/>
          <a:stretch/>
        </p:blipFill>
        <p:spPr bwMode="auto">
          <a:xfrm>
            <a:off x="7440507" y="3591763"/>
            <a:ext cx="4629574" cy="312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589" y="2350439"/>
            <a:ext cx="10515600" cy="36038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000" dirty="0"/>
              <a:t>What I'm about to show you will increase your likelihood of leaving your unhealthy habits behind… cementing your lifestyle changes... and becoming the healthiest person you know.</a:t>
            </a:r>
          </a:p>
        </p:txBody>
      </p:sp>
    </p:spTree>
    <p:extLst>
      <p:ext uri="{BB962C8B-B14F-4D97-AF65-F5344CB8AC3E}">
        <p14:creationId xmlns:p14="http://schemas.microsoft.com/office/powerpoint/2010/main" val="1551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749" y="1126000"/>
            <a:ext cx="10515600" cy="29640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People will start asking how you did </a:t>
            </a:r>
            <a:r>
              <a:rPr lang="en-MY" sz="4800" dirty="0" smtClean="0"/>
              <a:t>it</a:t>
            </a:r>
            <a:endParaRPr lang="en-MY" sz="4800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193" y="2391675"/>
            <a:ext cx="3922711" cy="392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2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129" y="2476516"/>
            <a:ext cx="10515600" cy="29640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Other areas of your life will improve and new doors will open up because of your </a:t>
            </a:r>
            <a:r>
              <a:rPr lang="en-MY" sz="4600" dirty="0" smtClean="0"/>
              <a:t>new found </a:t>
            </a:r>
            <a:r>
              <a:rPr lang="en-MY" sz="4600" dirty="0"/>
              <a:t>energy...</a:t>
            </a:r>
          </a:p>
        </p:txBody>
      </p:sp>
    </p:spTree>
    <p:extLst>
      <p:ext uri="{BB962C8B-B14F-4D97-AF65-F5344CB8AC3E}">
        <p14:creationId xmlns:p14="http://schemas.microsoft.com/office/powerpoint/2010/main" val="378308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11" y="2711668"/>
            <a:ext cx="10515600" cy="25857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It is an amazing offer that will compliment your new </a:t>
            </a:r>
            <a:r>
              <a:rPr lang="en-MY" sz="4800" b="1" i="1" dirty="0">
                <a:solidFill>
                  <a:srgbClr val="FFC000"/>
                </a:solidFill>
              </a:rPr>
              <a:t>Juicing For </a:t>
            </a:r>
            <a:r>
              <a:rPr lang="en-MY" sz="4800" b="1" i="1" dirty="0" smtClean="0">
                <a:solidFill>
                  <a:srgbClr val="FFC000"/>
                </a:solidFill>
              </a:rPr>
              <a:t>Vitality</a:t>
            </a:r>
            <a:endParaRPr lang="en-MY" sz="4800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21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336" y="2858793"/>
            <a:ext cx="10515600" cy="36588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 smtClean="0">
                <a:solidFill>
                  <a:schemeClr val="bg1"/>
                </a:solidFill>
              </a:rPr>
              <a:t>Introducing</a:t>
            </a:r>
            <a:r>
              <a:rPr lang="en-MY" sz="4800" dirty="0" smtClean="0">
                <a:solidFill>
                  <a:srgbClr val="FFC000"/>
                </a:solidFill>
              </a:rPr>
              <a:t> </a:t>
            </a:r>
            <a:r>
              <a:rPr lang="en-MY" sz="4800" b="1" dirty="0">
                <a:solidFill>
                  <a:srgbClr val="FFC000"/>
                </a:solidFill>
              </a:rPr>
              <a:t>Juicing For Vitality </a:t>
            </a:r>
            <a:r>
              <a:rPr lang="en-MY" sz="4800" dirty="0" smtClean="0">
                <a:solidFill>
                  <a:schemeClr val="bg1"/>
                </a:solidFill>
              </a:rPr>
              <a:t>Video </a:t>
            </a:r>
            <a:r>
              <a:rPr lang="en-MY" sz="4800" dirty="0">
                <a:solidFill>
                  <a:schemeClr val="bg1"/>
                </a:solidFill>
              </a:rPr>
              <a:t>Upgrade...</a:t>
            </a:r>
          </a:p>
        </p:txBody>
      </p:sp>
    </p:spTree>
    <p:extLst>
      <p:ext uri="{BB962C8B-B14F-4D97-AF65-F5344CB8AC3E}">
        <p14:creationId xmlns:p14="http://schemas.microsoft.com/office/powerpoint/2010/main" val="427315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336" y="3074276"/>
            <a:ext cx="10515600" cy="34543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>
                <a:solidFill>
                  <a:schemeClr val="bg1"/>
                </a:solidFill>
              </a:rPr>
              <a:t>Here’s </a:t>
            </a:r>
            <a:r>
              <a:rPr lang="en-MY" sz="5400" dirty="0" smtClean="0">
                <a:solidFill>
                  <a:schemeClr val="bg1"/>
                </a:solidFill>
              </a:rPr>
              <a:t>Some </a:t>
            </a:r>
            <a:r>
              <a:rPr lang="en-MY" sz="5400" dirty="0">
                <a:solidFill>
                  <a:schemeClr val="bg1"/>
                </a:solidFill>
              </a:rPr>
              <a:t>F</a:t>
            </a:r>
            <a:r>
              <a:rPr lang="en-MY" sz="5400" dirty="0" smtClean="0">
                <a:solidFill>
                  <a:schemeClr val="bg1"/>
                </a:solidFill>
              </a:rPr>
              <a:t>acts </a:t>
            </a:r>
            <a:r>
              <a:rPr lang="en-MY" sz="5400" dirty="0">
                <a:solidFill>
                  <a:schemeClr val="bg1"/>
                </a:solidFill>
              </a:rPr>
              <a:t>F</a:t>
            </a:r>
            <a:r>
              <a:rPr lang="en-MY" sz="5400" dirty="0" smtClean="0">
                <a:solidFill>
                  <a:schemeClr val="bg1"/>
                </a:solidFill>
              </a:rPr>
              <a:t>or </a:t>
            </a:r>
            <a:r>
              <a:rPr lang="en-MY" sz="5400" dirty="0">
                <a:solidFill>
                  <a:schemeClr val="bg1"/>
                </a:solidFill>
              </a:rPr>
              <a:t>Y</a:t>
            </a:r>
            <a:r>
              <a:rPr lang="en-MY" sz="5400" dirty="0" smtClean="0">
                <a:solidFill>
                  <a:schemeClr val="bg1"/>
                </a:solidFill>
              </a:rPr>
              <a:t>ou</a:t>
            </a:r>
            <a:r>
              <a:rPr lang="en-MY" sz="5400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0056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920" y="2106493"/>
            <a:ext cx="10515600" cy="243220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90% of information transmitted to the brain is visual, and visuals are processed 60,000X faster in the brain than </a:t>
            </a:r>
            <a:r>
              <a:rPr lang="en-MY" sz="4800" dirty="0" smtClean="0">
                <a:solidFill>
                  <a:schemeClr val="bg1"/>
                </a:solidFill>
              </a:rPr>
              <a:t>text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6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3262" y="864857"/>
            <a:ext cx="10030891" cy="3420704"/>
          </a:xfrm>
        </p:spPr>
        <p:txBody>
          <a:bodyPr>
            <a:noAutofit/>
          </a:bodyPr>
          <a:lstStyle/>
          <a:p>
            <a:r>
              <a:rPr lang="en-MY" sz="4700" dirty="0">
                <a:solidFill>
                  <a:schemeClr val="bg1"/>
                </a:solidFill>
                <a:latin typeface="+mn-lt"/>
              </a:rPr>
              <a:t>First I'd like to thank you for choosing Juicing For </a:t>
            </a:r>
            <a:r>
              <a:rPr lang="en-MY" sz="4700" dirty="0" smtClean="0">
                <a:solidFill>
                  <a:schemeClr val="bg1"/>
                </a:solidFill>
                <a:latin typeface="+mn-lt"/>
              </a:rPr>
              <a:t>Vitality</a:t>
            </a:r>
            <a:endParaRPr lang="en-MY" sz="47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81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920" y="2680138"/>
            <a:ext cx="10515600" cy="18585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In addition to that, 40% of people will </a:t>
            </a:r>
            <a:r>
              <a:rPr lang="en-MY" sz="4800" dirty="0">
                <a:solidFill>
                  <a:srgbClr val="FFC000"/>
                </a:solidFill>
              </a:rPr>
              <a:t>respond better </a:t>
            </a:r>
            <a:r>
              <a:rPr lang="en-MY" sz="4800" dirty="0">
                <a:solidFill>
                  <a:schemeClr val="bg1"/>
                </a:solidFill>
              </a:rPr>
              <a:t>to visual information than plain </a:t>
            </a:r>
            <a:r>
              <a:rPr lang="en-MY" sz="4800" dirty="0" smtClean="0">
                <a:solidFill>
                  <a:schemeClr val="bg1"/>
                </a:solidFill>
              </a:rPr>
              <a:t>text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3341" y="2317531"/>
            <a:ext cx="10515600" cy="18585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Which means… if you’re trying to learn something completely new... and you want it to stick… it’s a good idea to use both video and </a:t>
            </a:r>
            <a:r>
              <a:rPr lang="en-MY" sz="4600" dirty="0" smtClean="0">
                <a:solidFill>
                  <a:schemeClr val="bg1"/>
                </a:solidFill>
              </a:rPr>
              <a:t>text</a:t>
            </a: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1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4730" y="2380593"/>
            <a:ext cx="10479504" cy="24227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>
                <a:solidFill>
                  <a:schemeClr val="bg1"/>
                </a:solidFill>
              </a:rPr>
              <a:t>I’m sure you agree that you don’t want to leave any chance of regressing back to your unhealthy </a:t>
            </a:r>
            <a:r>
              <a:rPr lang="en-MY" sz="4700" dirty="0" smtClean="0">
                <a:solidFill>
                  <a:schemeClr val="bg1"/>
                </a:solidFill>
              </a:rPr>
              <a:t>self</a:t>
            </a:r>
            <a:endParaRPr lang="en-MY" sz="47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8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404" y="1068257"/>
            <a:ext cx="10515600" cy="4410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After all, you’ve already taken a big step </a:t>
            </a:r>
            <a:r>
              <a:rPr lang="en-MY" sz="4600" dirty="0" smtClean="0"/>
              <a:t>today</a:t>
            </a:r>
            <a:endParaRPr lang="en-MY" sz="4600" dirty="0"/>
          </a:p>
        </p:txBody>
      </p:sp>
      <p:pic>
        <p:nvPicPr>
          <p:cNvPr id="2052" name="Picture 4" descr="Image result for big ste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004" y="3062137"/>
            <a:ext cx="3646478" cy="365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95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64" y="2686919"/>
            <a:ext cx="10515600" cy="32288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Plus, watching a recipe is WAY better than reading about </a:t>
            </a:r>
            <a:r>
              <a:rPr lang="en-MY" sz="4800" dirty="0" smtClean="0">
                <a:solidFill>
                  <a:schemeClr val="bg1"/>
                </a:solidFill>
              </a:rPr>
              <a:t>it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924" y="796945"/>
            <a:ext cx="9911077" cy="2833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It’ll get you salivating and rushing to the grocery </a:t>
            </a:r>
            <a:r>
              <a:rPr lang="en-MY" sz="4400" dirty="0" smtClean="0"/>
              <a:t>store</a:t>
            </a:r>
            <a:endParaRPr lang="en-MY" sz="4400" dirty="0"/>
          </a:p>
          <a:p>
            <a:pPr marL="0" indent="0" algn="ctr">
              <a:buNone/>
            </a:pPr>
            <a:endParaRPr lang="en-MY" sz="4600" dirty="0"/>
          </a:p>
        </p:txBody>
      </p:sp>
      <p:pic>
        <p:nvPicPr>
          <p:cNvPr id="3074" name="Picture 2" descr="Image result for grocery st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573" y="2434023"/>
            <a:ext cx="6836604" cy="38455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8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273" y="1608464"/>
            <a:ext cx="9726357" cy="37550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Picture a voice that helps you and guides you through this new journey you’re </a:t>
            </a:r>
            <a:r>
              <a:rPr lang="en-MY" sz="4400" dirty="0" smtClean="0"/>
              <a:t>taking</a:t>
            </a:r>
            <a:endParaRPr lang="en-MY" sz="4400" dirty="0"/>
          </a:p>
        </p:txBody>
      </p:sp>
      <p:pic>
        <p:nvPicPr>
          <p:cNvPr id="4100" name="Picture 4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3496"/>
            <a:ext cx="32512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62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243" y="1894901"/>
            <a:ext cx="10515600" cy="23354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400" dirty="0"/>
              <a:t> </a:t>
            </a:r>
          </a:p>
          <a:p>
            <a:pPr marL="0" indent="0" algn="ctr">
              <a:buNone/>
            </a:pPr>
            <a:r>
              <a:rPr lang="en-MY" sz="4400" dirty="0"/>
              <a:t>A voice that knows what he’s talking about, that can guide you by the hand step-by-step as if he’s right beside </a:t>
            </a:r>
            <a:r>
              <a:rPr lang="en-MY" sz="4400" dirty="0" smtClean="0"/>
              <a:t>you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55415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2" y="1859141"/>
            <a:ext cx="10515600" cy="3890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 </a:t>
            </a:r>
          </a:p>
          <a:p>
            <a:pPr marL="0" indent="0" algn="ctr">
              <a:buNone/>
            </a:pPr>
            <a:r>
              <a:rPr lang="en-MY" sz="4400" dirty="0"/>
              <a:t>And like juicing, a video upgrade removes the boredom out of it and lets you get the good stuff, the lazy </a:t>
            </a:r>
            <a:r>
              <a:rPr lang="en-MY" sz="4400" dirty="0" smtClean="0"/>
              <a:t>way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61890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217" y="2880739"/>
            <a:ext cx="10605247" cy="26927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You get </a:t>
            </a:r>
            <a:r>
              <a:rPr lang="en-MY" sz="4800" b="1" dirty="0">
                <a:solidFill>
                  <a:srgbClr val="FFC000"/>
                </a:solidFill>
              </a:rPr>
              <a:t>M</a:t>
            </a:r>
            <a:r>
              <a:rPr lang="en-MY" sz="4800" b="1" dirty="0" smtClean="0">
                <a:solidFill>
                  <a:srgbClr val="FFC000"/>
                </a:solidFill>
              </a:rPr>
              <a:t>ore </a:t>
            </a:r>
            <a:r>
              <a:rPr lang="en-MY" sz="4800" b="1" dirty="0">
                <a:solidFill>
                  <a:srgbClr val="FFC000"/>
                </a:solidFill>
              </a:rPr>
              <a:t>P</a:t>
            </a:r>
            <a:r>
              <a:rPr lang="en-MY" sz="4800" b="1" dirty="0" smtClean="0">
                <a:solidFill>
                  <a:srgbClr val="FFC000"/>
                </a:solidFill>
              </a:rPr>
              <a:t>rofound </a:t>
            </a:r>
            <a:r>
              <a:rPr lang="en-MY" sz="4800" b="1" dirty="0">
                <a:solidFill>
                  <a:srgbClr val="FFC000"/>
                </a:solidFill>
              </a:rPr>
              <a:t>R</a:t>
            </a:r>
            <a:r>
              <a:rPr lang="en-MY" sz="4800" b="1" dirty="0" smtClean="0">
                <a:solidFill>
                  <a:srgbClr val="FFC000"/>
                </a:solidFill>
              </a:rPr>
              <a:t>esults </a:t>
            </a:r>
            <a:r>
              <a:rPr lang="en-MY" sz="4800" dirty="0">
                <a:solidFill>
                  <a:schemeClr val="bg1"/>
                </a:solidFill>
              </a:rPr>
              <a:t>in </a:t>
            </a:r>
            <a:r>
              <a:rPr lang="en-MY" sz="4800" b="1" i="1" dirty="0">
                <a:solidFill>
                  <a:schemeClr val="bg1"/>
                </a:solidFill>
              </a:rPr>
              <a:t>LESS</a:t>
            </a:r>
            <a:r>
              <a:rPr lang="en-MY" sz="4800" dirty="0">
                <a:solidFill>
                  <a:schemeClr val="bg1"/>
                </a:solidFill>
              </a:rPr>
              <a:t> time! </a:t>
            </a:r>
          </a:p>
          <a:p>
            <a:pPr marL="0" indent="0" algn="ctr">
              <a:buNone/>
            </a:pP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22901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567" y="2623524"/>
            <a:ext cx="10515600" cy="3616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You've just made one of the best investments </a:t>
            </a:r>
            <a:r>
              <a:rPr lang="en-MY" sz="4400" dirty="0" smtClean="0"/>
              <a:t>in</a:t>
            </a:r>
            <a:r>
              <a:rPr lang="en-MY" sz="4400" dirty="0" smtClean="0"/>
              <a:t> </a:t>
            </a:r>
            <a:r>
              <a:rPr lang="en-MY" sz="4400" dirty="0"/>
              <a:t>your life and your future will thank you for </a:t>
            </a:r>
            <a:r>
              <a:rPr lang="en-MY" sz="4400" dirty="0" smtClean="0"/>
              <a:t>that</a:t>
            </a:r>
            <a:endParaRPr lang="en-MY" sz="4400" dirty="0"/>
          </a:p>
          <a:p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200614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940" y="2596236"/>
            <a:ext cx="10515600" cy="32574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 smtClean="0">
                <a:solidFill>
                  <a:schemeClr val="bg1"/>
                </a:solidFill>
              </a:rPr>
              <a:t>Inside </a:t>
            </a:r>
            <a:r>
              <a:rPr lang="en-MY" sz="4500" dirty="0">
                <a:solidFill>
                  <a:schemeClr val="bg1"/>
                </a:solidFill>
              </a:rPr>
              <a:t>this amazing video upgrade, you will get </a:t>
            </a:r>
            <a:r>
              <a:rPr lang="en-MY" sz="4500" b="1" dirty="0" smtClean="0">
                <a:solidFill>
                  <a:srgbClr val="FFC000"/>
                </a:solidFill>
              </a:rPr>
              <a:t>10 </a:t>
            </a:r>
            <a:r>
              <a:rPr lang="en-MY" sz="4500" b="1" dirty="0">
                <a:solidFill>
                  <a:srgbClr val="FFC000"/>
                </a:solidFill>
              </a:rPr>
              <a:t>premium quality videos </a:t>
            </a:r>
            <a:r>
              <a:rPr lang="en-MY" sz="4500" dirty="0" smtClean="0">
                <a:solidFill>
                  <a:schemeClr val="bg1"/>
                </a:solidFill>
              </a:rPr>
              <a:t>of Juicing For Vitality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1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7491" y="2570960"/>
            <a:ext cx="10515600" cy="23465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600" dirty="0" smtClean="0">
                <a:solidFill>
                  <a:schemeClr val="bg1"/>
                </a:solidFill>
              </a:rPr>
              <a:t>Get Ready To </a:t>
            </a:r>
            <a:r>
              <a:rPr lang="en-MY" sz="4600" dirty="0">
                <a:solidFill>
                  <a:schemeClr val="bg1"/>
                </a:solidFill>
              </a:rPr>
              <a:t>Absorb The Mind-Blowing Systems That Will Show You How To Feel Good And Look The Part </a:t>
            </a:r>
            <a:r>
              <a:rPr lang="en-MY" sz="4600" dirty="0" smtClean="0">
                <a:solidFill>
                  <a:schemeClr val="bg1"/>
                </a:solidFill>
              </a:rPr>
              <a:t>Too</a:t>
            </a: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11551"/>
            <a:ext cx="10515600" cy="3665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All you need to do is sit back, relax and push the </a:t>
            </a:r>
            <a:r>
              <a:rPr lang="en-MY" sz="4600" b="1" dirty="0">
                <a:solidFill>
                  <a:schemeClr val="bg1"/>
                </a:solidFill>
              </a:rPr>
              <a:t>PLAY</a:t>
            </a:r>
            <a:r>
              <a:rPr lang="en-MY" sz="4600" dirty="0">
                <a:solidFill>
                  <a:schemeClr val="bg1"/>
                </a:solidFill>
              </a:rPr>
              <a:t> button and reap all the benefits!</a:t>
            </a:r>
          </a:p>
        </p:txBody>
      </p:sp>
    </p:spTree>
    <p:extLst>
      <p:ext uri="{BB962C8B-B14F-4D97-AF65-F5344CB8AC3E}">
        <p14:creationId xmlns:p14="http://schemas.microsoft.com/office/powerpoint/2010/main" val="14417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674" y="890319"/>
            <a:ext cx="10515600" cy="1332619"/>
          </a:xfrm>
        </p:spPr>
        <p:txBody>
          <a:bodyPr>
            <a:noAutofit/>
          </a:bodyPr>
          <a:lstStyle/>
          <a:p>
            <a:r>
              <a:rPr lang="en-MY" sz="4800" b="1" dirty="0">
                <a:solidFill>
                  <a:srgbClr val="FFC000"/>
                </a:solidFill>
                <a:latin typeface="+mn-lt"/>
              </a:rPr>
              <a:t>Here's a sneak peek of the topics in this upgrade:</a:t>
            </a:r>
            <a:r>
              <a:rPr lang="en-MY" sz="4800" b="1" dirty="0">
                <a:solidFill>
                  <a:schemeClr val="bg1"/>
                </a:solidFill>
                <a:latin typeface="+mn-lt"/>
              </a:rPr>
              <a:t/>
            </a:r>
            <a:br>
              <a:rPr lang="en-MY" sz="4800" b="1" dirty="0">
                <a:solidFill>
                  <a:schemeClr val="bg1"/>
                </a:solidFill>
                <a:latin typeface="+mn-lt"/>
              </a:rPr>
            </a:br>
            <a:endParaRPr lang="en-MY" sz="4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74" y="2822029"/>
            <a:ext cx="10515600" cy="320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MY" sz="3600" dirty="0">
                <a:solidFill>
                  <a:schemeClr val="bg1"/>
                </a:solidFill>
              </a:rPr>
              <a:t>Beginner’s Guide To Juicing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>
                <a:solidFill>
                  <a:schemeClr val="bg1"/>
                </a:solidFill>
              </a:rPr>
              <a:t>Juice Cleanses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>
                <a:solidFill>
                  <a:schemeClr val="bg1"/>
                </a:solidFill>
              </a:rPr>
              <a:t>Going Beyond Juicing</a:t>
            </a:r>
          </a:p>
          <a:p>
            <a:pPr marL="0" indent="0">
              <a:buNone/>
            </a:pPr>
            <a:endParaRPr lang="en-MY" sz="36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>
                <a:solidFill>
                  <a:schemeClr val="bg1"/>
                </a:solidFill>
              </a:rPr>
              <a:t>...and MANY more…</a:t>
            </a:r>
          </a:p>
        </p:txBody>
      </p:sp>
    </p:spTree>
    <p:extLst>
      <p:ext uri="{BB962C8B-B14F-4D97-AF65-F5344CB8AC3E}">
        <p14:creationId xmlns:p14="http://schemas.microsoft.com/office/powerpoint/2010/main" val="20799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92280"/>
            <a:ext cx="10515600" cy="33362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So How Much For This Upgrade?</a:t>
            </a:r>
          </a:p>
          <a:p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41145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276" y="1324303"/>
            <a:ext cx="11090565" cy="29045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000" dirty="0"/>
              <a:t>I could easily charge you $997 for the above upgrade considering the amount of time and effort put into creating this fantastic course!</a:t>
            </a: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814" y="3781683"/>
            <a:ext cx="2822027" cy="282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5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311" y="2786966"/>
            <a:ext cx="10515600" cy="3494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>
                <a:solidFill>
                  <a:schemeClr val="bg1"/>
                </a:solidFill>
              </a:rPr>
              <a:t>However, I'm not going to charge you THAT MUCH...</a:t>
            </a:r>
          </a:p>
          <a:p>
            <a:pPr marL="0" indent="0" algn="ctr">
              <a:buNone/>
            </a:pPr>
            <a:endParaRPr lang="en-MY" sz="4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6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435" y="2493054"/>
            <a:ext cx="10515600" cy="3494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>
                <a:solidFill>
                  <a:schemeClr val="bg1"/>
                </a:solidFill>
              </a:rPr>
              <a:t>As mentioned before, </a:t>
            </a:r>
            <a:r>
              <a:rPr lang="en-MY" sz="4800" dirty="0">
                <a:solidFill>
                  <a:schemeClr val="bg1"/>
                </a:solidFill>
              </a:rPr>
              <a:t>I only want those who are truly committed to joining this </a:t>
            </a:r>
            <a:r>
              <a:rPr lang="en-MY" sz="4800" dirty="0" smtClean="0">
                <a:solidFill>
                  <a:schemeClr val="bg1"/>
                </a:solidFill>
              </a:rPr>
              <a:t>course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6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957" y="2789581"/>
            <a:ext cx="10515600" cy="3128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And I know that you are one of </a:t>
            </a:r>
            <a:r>
              <a:rPr lang="en-MY" sz="4800" dirty="0" smtClean="0">
                <a:solidFill>
                  <a:schemeClr val="bg1"/>
                </a:solidFill>
              </a:rPr>
              <a:t>them! Or </a:t>
            </a:r>
            <a:r>
              <a:rPr lang="en-MY" sz="4800" dirty="0">
                <a:solidFill>
                  <a:schemeClr val="bg1"/>
                </a:solidFill>
              </a:rPr>
              <a:t>else you won't be reading this </a:t>
            </a:r>
            <a:r>
              <a:rPr lang="en-MY" sz="4800" dirty="0" smtClean="0">
                <a:solidFill>
                  <a:schemeClr val="bg1"/>
                </a:solidFill>
              </a:rPr>
              <a:t>page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MY" sz="5400" dirty="0"/>
          </a:p>
          <a:p>
            <a:pPr marL="0" indent="0" algn="ctr">
              <a:buNone/>
            </a:pPr>
            <a:endParaRPr lang="en-MY" sz="5400" dirty="0">
              <a:solidFill>
                <a:schemeClr val="bg1"/>
              </a:solidFill>
            </a:endParaRPr>
          </a:p>
          <a:p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337952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3899" y="1457632"/>
            <a:ext cx="10515600" cy="32630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MY" sz="4200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you special off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16" b="15637"/>
          <a:stretch/>
        </p:blipFill>
        <p:spPr bwMode="auto">
          <a:xfrm>
            <a:off x="-1" y="0"/>
            <a:ext cx="12218277" cy="688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7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715" y="2589450"/>
            <a:ext cx="10515600" cy="36588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You’re now </a:t>
            </a:r>
            <a:r>
              <a:rPr lang="en-MY" sz="4400" b="1" i="1" dirty="0"/>
              <a:t>one step closer </a:t>
            </a:r>
            <a:r>
              <a:rPr lang="en-MY" sz="4400" dirty="0"/>
              <a:t>to feeling revitalized, looking more attractive, and losing </a:t>
            </a:r>
            <a:r>
              <a:rPr lang="en-MY" sz="4400" dirty="0" smtClean="0"/>
              <a:t>weight</a:t>
            </a:r>
            <a:endParaRPr lang="en-MY" sz="4300" dirty="0"/>
          </a:p>
        </p:txBody>
      </p:sp>
    </p:spTree>
    <p:extLst>
      <p:ext uri="{BB962C8B-B14F-4D97-AF65-F5344CB8AC3E}">
        <p14:creationId xmlns:p14="http://schemas.microsoft.com/office/powerpoint/2010/main" val="18786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6306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 </a:t>
            </a:r>
          </a:p>
          <a:p>
            <a:pPr marL="0" indent="0" algn="ctr">
              <a:buNone/>
            </a:pPr>
            <a:r>
              <a:rPr lang="en-MY" sz="4800" dirty="0"/>
              <a:t>You don't have to pay $997 to get this video course...</a:t>
            </a:r>
          </a:p>
          <a:p>
            <a:pPr marL="0" indent="0" algn="ctr">
              <a:buNone/>
            </a:pP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302660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896" y="538849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Not even $97!</a:t>
            </a:r>
          </a:p>
          <a:p>
            <a:pPr marL="0" indent="0" algn="ctr">
              <a:buNone/>
            </a:pPr>
            <a:endParaRPr lang="en-MY" sz="4800" dirty="0"/>
          </a:p>
        </p:txBody>
      </p:sp>
      <p:pic>
        <p:nvPicPr>
          <p:cNvPr id="5122" name="Picture 2" descr="Image result for cut pr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1653527"/>
            <a:ext cx="6605833" cy="490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20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0816" y="2421229"/>
            <a:ext cx="10323297" cy="30037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In this exclusive one time offer, you get instant access to </a:t>
            </a:r>
            <a:r>
              <a:rPr lang="en-MY" sz="4400" b="1" dirty="0" smtClean="0">
                <a:solidFill>
                  <a:srgbClr val="FFC000"/>
                </a:solidFill>
              </a:rPr>
              <a:t>Juicing For Vitality </a:t>
            </a:r>
            <a:r>
              <a:rPr lang="en-MY" sz="4400" b="1" dirty="0">
                <a:solidFill>
                  <a:srgbClr val="FFC000"/>
                </a:solidFill>
              </a:rPr>
              <a:t>Video Upgrade </a:t>
            </a:r>
            <a:r>
              <a:rPr lang="en-MY" sz="4400" dirty="0"/>
              <a:t>for </a:t>
            </a:r>
            <a:r>
              <a:rPr lang="en-MY" sz="4400" b="1" i="1" dirty="0" smtClean="0"/>
              <a:t>Less</a:t>
            </a:r>
            <a:r>
              <a:rPr lang="en-MY" sz="4400" dirty="0" smtClean="0"/>
              <a:t> </a:t>
            </a:r>
            <a:r>
              <a:rPr lang="en-MY" sz="4400" dirty="0"/>
              <a:t>than the price of a </a:t>
            </a:r>
            <a:r>
              <a:rPr lang="en-MY" sz="4400" dirty="0" smtClean="0"/>
              <a:t>dinner!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97483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793" y="2894338"/>
            <a:ext cx="10515600" cy="3519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D</a:t>
            </a:r>
            <a:r>
              <a:rPr lang="en-MY" sz="4800" dirty="0" smtClean="0"/>
              <a:t>id </a:t>
            </a:r>
            <a:r>
              <a:rPr lang="en-MY" sz="4800" dirty="0"/>
              <a:t>I also mention that you get to try this out with </a:t>
            </a:r>
            <a:r>
              <a:rPr lang="en-MY" sz="4800" b="1" dirty="0">
                <a:solidFill>
                  <a:srgbClr val="FFC000"/>
                </a:solidFill>
              </a:rPr>
              <a:t>ZERO </a:t>
            </a:r>
            <a:r>
              <a:rPr lang="en-MY" sz="4800" b="1" dirty="0" smtClean="0">
                <a:solidFill>
                  <a:srgbClr val="FFC000"/>
                </a:solidFill>
              </a:rPr>
              <a:t>RISK</a:t>
            </a:r>
            <a:r>
              <a:rPr lang="en-MY" sz="4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591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710" y="2532426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Your purchase </a:t>
            </a:r>
            <a:r>
              <a:rPr lang="en-MY" sz="4500" dirty="0" smtClean="0"/>
              <a:t>of this </a:t>
            </a:r>
            <a:r>
              <a:rPr lang="en-MY" sz="4500" dirty="0"/>
              <a:t>video course is backed by my </a:t>
            </a:r>
            <a:r>
              <a:rPr lang="en-MY" sz="4500" b="1" dirty="0">
                <a:solidFill>
                  <a:srgbClr val="FFC000"/>
                </a:solidFill>
              </a:rPr>
              <a:t>100% Iron Clad Guarantee </a:t>
            </a:r>
            <a:r>
              <a:rPr lang="en-MY" sz="4500" dirty="0"/>
              <a:t>for the next 30 </a:t>
            </a:r>
            <a:r>
              <a:rPr lang="en-MY" sz="4500" dirty="0" smtClean="0"/>
              <a:t>days</a:t>
            </a:r>
            <a:endParaRPr lang="en-MY" sz="4500" dirty="0"/>
          </a:p>
          <a:p>
            <a:pPr marL="0" indent="0" algn="ctr">
              <a:buNone/>
            </a:pP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6515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710" y="2532426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/>
              <a:t>If you're not completely satisfied, simply return your order within 30 days for a full </a:t>
            </a:r>
            <a:r>
              <a:rPr lang="en-MY" sz="4700" dirty="0" smtClean="0"/>
              <a:t>refund</a:t>
            </a:r>
            <a:endParaRPr lang="en-MY" sz="4700" dirty="0"/>
          </a:p>
          <a:p>
            <a:pPr marL="0" indent="0" algn="ctr">
              <a:buNone/>
            </a:pPr>
            <a:endParaRPr lang="en-MY" sz="4700" dirty="0"/>
          </a:p>
        </p:txBody>
      </p:sp>
    </p:spTree>
    <p:extLst>
      <p:ext uri="{BB962C8B-B14F-4D97-AF65-F5344CB8AC3E}">
        <p14:creationId xmlns:p14="http://schemas.microsoft.com/office/powerpoint/2010/main" val="370129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710" y="2841521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I'll see that your money is promptly </a:t>
            </a:r>
            <a:r>
              <a:rPr lang="en-MY" sz="4800" dirty="0" smtClean="0"/>
              <a:t>refunded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24599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831" y="3021823"/>
            <a:ext cx="10515600" cy="28662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You </a:t>
            </a:r>
            <a:r>
              <a:rPr lang="en-MY" sz="5400" dirty="0" smtClean="0"/>
              <a:t>Have </a:t>
            </a:r>
            <a:r>
              <a:rPr lang="en-MY" sz="5400" dirty="0"/>
              <a:t>M</a:t>
            </a:r>
            <a:r>
              <a:rPr lang="en-MY" sz="5400" dirty="0" smtClean="0"/>
              <a:t>y </a:t>
            </a:r>
            <a:r>
              <a:rPr lang="en-MY" sz="5400" dirty="0"/>
              <a:t>W</a:t>
            </a:r>
            <a:r>
              <a:rPr lang="en-MY" sz="5400" dirty="0" smtClean="0"/>
              <a:t>ord </a:t>
            </a:r>
            <a:r>
              <a:rPr lang="en-MY" sz="5400" dirty="0"/>
              <a:t>O</a:t>
            </a:r>
            <a:r>
              <a:rPr lang="en-MY" sz="5400" dirty="0" smtClean="0"/>
              <a:t>n It</a:t>
            </a:r>
            <a:endParaRPr lang="en-MY" sz="5400" dirty="0"/>
          </a:p>
        </p:txBody>
      </p:sp>
    </p:spTree>
    <p:extLst>
      <p:ext uri="{BB962C8B-B14F-4D97-AF65-F5344CB8AC3E}">
        <p14:creationId xmlns:p14="http://schemas.microsoft.com/office/powerpoint/2010/main" val="189742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965" y="209878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Just so you know, this offer is </a:t>
            </a:r>
            <a:r>
              <a:rPr lang="en-MY" sz="4800" b="1" u="sng" dirty="0">
                <a:solidFill>
                  <a:srgbClr val="FFC000"/>
                </a:solidFill>
              </a:rPr>
              <a:t>NOT</a:t>
            </a:r>
            <a:r>
              <a:rPr lang="en-MY" sz="4800" dirty="0">
                <a:solidFill>
                  <a:schemeClr val="bg1"/>
                </a:solidFill>
              </a:rPr>
              <a:t> made available to </a:t>
            </a:r>
            <a:r>
              <a:rPr lang="en-MY" sz="4800" dirty="0" smtClean="0">
                <a:solidFill>
                  <a:schemeClr val="bg1"/>
                </a:solidFill>
              </a:rPr>
              <a:t>the public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9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364" y="2585545"/>
            <a:ext cx="10515600" cy="34562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I intend to keep this </a:t>
            </a:r>
            <a:r>
              <a:rPr lang="en-MY" sz="4400" b="1" dirty="0">
                <a:solidFill>
                  <a:srgbClr val="FFC000"/>
                </a:solidFill>
              </a:rPr>
              <a:t>G</a:t>
            </a:r>
            <a:r>
              <a:rPr lang="en-MY" sz="4400" b="1" dirty="0" smtClean="0">
                <a:solidFill>
                  <a:srgbClr val="FFC000"/>
                </a:solidFill>
              </a:rPr>
              <a:t>olden </a:t>
            </a:r>
            <a:r>
              <a:rPr lang="en-MY" sz="4400" b="1" dirty="0">
                <a:solidFill>
                  <a:srgbClr val="FFC000"/>
                </a:solidFill>
              </a:rPr>
              <a:t>O</a:t>
            </a:r>
            <a:r>
              <a:rPr lang="en-MY" sz="4400" b="1" dirty="0" smtClean="0">
                <a:solidFill>
                  <a:srgbClr val="FFC000"/>
                </a:solidFill>
              </a:rPr>
              <a:t>pportunity </a:t>
            </a:r>
            <a:r>
              <a:rPr lang="en-MY" sz="4400" dirty="0">
                <a:solidFill>
                  <a:schemeClr val="bg1"/>
                </a:solidFill>
              </a:rPr>
              <a:t>limited only to </a:t>
            </a:r>
            <a:r>
              <a:rPr lang="en-MY" sz="4400" dirty="0" smtClean="0">
                <a:solidFill>
                  <a:schemeClr val="bg1"/>
                </a:solidFill>
              </a:rPr>
              <a:t>you and others </a:t>
            </a:r>
            <a:r>
              <a:rPr lang="en-MY" sz="4400" dirty="0">
                <a:solidFill>
                  <a:schemeClr val="bg1"/>
                </a:solidFill>
              </a:rPr>
              <a:t> who are committed to transforming their lives</a:t>
            </a:r>
            <a:endParaRPr lang="en-MY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0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1238" y="2477500"/>
            <a:ext cx="10515600" cy="3361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Also, I want to personally commend you for </a:t>
            </a:r>
            <a:r>
              <a:rPr lang="en-MY" sz="4400" b="1" i="1" dirty="0"/>
              <a:t>committing</a:t>
            </a:r>
            <a:r>
              <a:rPr lang="en-MY" sz="4400" dirty="0"/>
              <a:t> and </a:t>
            </a:r>
            <a:r>
              <a:rPr lang="en-MY" sz="4400" b="1" i="1" dirty="0"/>
              <a:t>taking massive action </a:t>
            </a:r>
            <a:r>
              <a:rPr lang="en-MY" sz="4400" dirty="0"/>
              <a:t>to </a:t>
            </a:r>
            <a:r>
              <a:rPr lang="en-MY" sz="4400" dirty="0" smtClean="0"/>
              <a:t>take care of yourself…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10310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160" y="189877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Also, it's my way of saying thanks for choosing me, and I think you deserve to get this almost </a:t>
            </a:r>
            <a:r>
              <a:rPr lang="en-MY" sz="4600" dirty="0" smtClean="0">
                <a:solidFill>
                  <a:schemeClr val="bg1"/>
                </a:solidFill>
              </a:rPr>
              <a:t>exclusively</a:t>
            </a: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73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26654"/>
            <a:ext cx="10515600" cy="3543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>
                <a:solidFill>
                  <a:schemeClr val="bg1"/>
                </a:solidFill>
              </a:rPr>
              <a:t>So if you click away or close this page, you won't get to see it again after </a:t>
            </a:r>
            <a:r>
              <a:rPr lang="en-MY" sz="4700" dirty="0" smtClean="0">
                <a:solidFill>
                  <a:schemeClr val="bg1"/>
                </a:solidFill>
              </a:rPr>
              <a:t>this</a:t>
            </a:r>
            <a:endParaRPr lang="en-MY" sz="4700" dirty="0">
              <a:solidFill>
                <a:schemeClr val="bg1"/>
              </a:solidFill>
            </a:endParaRPr>
          </a:p>
          <a:p>
            <a:endParaRPr lang="en-MY" sz="4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86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862" y="2967331"/>
            <a:ext cx="10515600" cy="3543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 smtClean="0">
                <a:solidFill>
                  <a:schemeClr val="bg1"/>
                </a:solidFill>
              </a:rPr>
              <a:t>There </a:t>
            </a:r>
            <a:r>
              <a:rPr lang="en-MY" sz="6000" dirty="0">
                <a:solidFill>
                  <a:schemeClr val="bg1"/>
                </a:solidFill>
              </a:rPr>
              <a:t>Y</a:t>
            </a:r>
            <a:r>
              <a:rPr lang="en-MY" sz="6000" dirty="0" smtClean="0">
                <a:solidFill>
                  <a:schemeClr val="bg1"/>
                </a:solidFill>
              </a:rPr>
              <a:t>ou </a:t>
            </a:r>
            <a:r>
              <a:rPr lang="en-MY" sz="6000" dirty="0">
                <a:solidFill>
                  <a:schemeClr val="bg1"/>
                </a:solidFill>
              </a:rPr>
              <a:t>H</a:t>
            </a:r>
            <a:r>
              <a:rPr lang="en-MY" sz="6000" dirty="0" smtClean="0">
                <a:solidFill>
                  <a:schemeClr val="bg1"/>
                </a:solidFill>
              </a:rPr>
              <a:t>ave </a:t>
            </a:r>
            <a:r>
              <a:rPr lang="en-MY" sz="6000" dirty="0">
                <a:solidFill>
                  <a:schemeClr val="bg1"/>
                </a:solidFill>
              </a:rPr>
              <a:t>I</a:t>
            </a:r>
            <a:r>
              <a:rPr lang="en-MY" sz="6000" dirty="0" smtClean="0">
                <a:solidFill>
                  <a:schemeClr val="bg1"/>
                </a:solidFill>
              </a:rPr>
              <a:t>t</a:t>
            </a:r>
            <a:endParaRPr lang="en-MY" sz="6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35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28778"/>
            <a:ext cx="10515600" cy="33118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Get everything you see on this page for a </a:t>
            </a:r>
            <a:r>
              <a:rPr lang="en-MY" sz="4600" b="1" dirty="0">
                <a:solidFill>
                  <a:srgbClr val="FFC000"/>
                </a:solidFill>
              </a:rPr>
              <a:t>LOW ONE TIME INVESTMENT </a:t>
            </a:r>
            <a:r>
              <a:rPr lang="en-MY" sz="4600" dirty="0" smtClean="0">
                <a:solidFill>
                  <a:schemeClr val="bg1"/>
                </a:solidFill>
              </a:rPr>
              <a:t>only</a:t>
            </a:r>
            <a:endParaRPr lang="en-MY" sz="4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290" y="851338"/>
            <a:ext cx="10515600" cy="46895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b="1" dirty="0"/>
              <a:t>Click </a:t>
            </a:r>
            <a:r>
              <a:rPr lang="en-MY" sz="4800" b="1" dirty="0" smtClean="0"/>
              <a:t>On </a:t>
            </a:r>
            <a:r>
              <a:rPr lang="en-MY" sz="4800" b="1" dirty="0"/>
              <a:t>T</a:t>
            </a:r>
            <a:r>
              <a:rPr lang="en-MY" sz="4800" b="1" dirty="0" smtClean="0"/>
              <a:t>he </a:t>
            </a:r>
            <a:r>
              <a:rPr lang="en-MY" sz="4800" b="1" dirty="0"/>
              <a:t>B</a:t>
            </a:r>
            <a:r>
              <a:rPr lang="en-MY" sz="4800" b="1" dirty="0" smtClean="0"/>
              <a:t>uy </a:t>
            </a:r>
            <a:r>
              <a:rPr lang="en-MY" sz="4800" b="1" dirty="0"/>
              <a:t>B</a:t>
            </a:r>
            <a:r>
              <a:rPr lang="en-MY" sz="4800" b="1" dirty="0" smtClean="0"/>
              <a:t>utton Now To Secure Your Video Upgrade Today!</a:t>
            </a:r>
            <a:endParaRPr lang="en-MY" sz="4800" b="1" dirty="0"/>
          </a:p>
        </p:txBody>
      </p:sp>
      <p:sp>
        <p:nvSpPr>
          <p:cNvPr id="4" name="Down Arrow 3"/>
          <p:cNvSpPr/>
          <p:nvPr/>
        </p:nvSpPr>
        <p:spPr>
          <a:xfrm>
            <a:off x="2585652" y="2880542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5" name="Down Arrow 4"/>
          <p:cNvSpPr/>
          <p:nvPr/>
        </p:nvSpPr>
        <p:spPr>
          <a:xfrm>
            <a:off x="4926979" y="2927830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Down Arrow 5"/>
          <p:cNvSpPr/>
          <p:nvPr/>
        </p:nvSpPr>
        <p:spPr>
          <a:xfrm>
            <a:off x="7299840" y="2975123"/>
            <a:ext cx="2124221" cy="30258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031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586" y="2479942"/>
            <a:ext cx="10515600" cy="3361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... Especially when it comes to making transformational changes </a:t>
            </a:r>
            <a:r>
              <a:rPr lang="en-MY" sz="4400" dirty="0" smtClean="0"/>
              <a:t>that will lead to improvements in all areas of your life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754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496" y="2879187"/>
            <a:ext cx="10515600" cy="3361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I'm certain that you're going to love what you discover in </a:t>
            </a:r>
            <a:r>
              <a:rPr lang="en-MY" sz="4400" b="1" dirty="0" smtClean="0">
                <a:solidFill>
                  <a:srgbClr val="FFC000"/>
                </a:solidFill>
              </a:rPr>
              <a:t>Juicing For Vitality</a:t>
            </a:r>
            <a:endParaRPr lang="en-MY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5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3199"/>
            <a:ext cx="10515600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000" dirty="0">
                <a:solidFill>
                  <a:schemeClr val="bg1"/>
                </a:solidFill>
              </a:rPr>
              <a:t>But your order is not quite complete yet though...</a:t>
            </a:r>
          </a:p>
          <a:p>
            <a:endParaRPr lang="en-MY" sz="5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1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628" y="882503"/>
            <a:ext cx="10515600" cy="4943586"/>
          </a:xfrm>
        </p:spPr>
        <p:txBody>
          <a:bodyPr/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... So D</a:t>
            </a:r>
            <a:r>
              <a:rPr lang="en-MY" sz="4400" dirty="0" smtClean="0">
                <a:solidFill>
                  <a:schemeClr val="bg1"/>
                </a:solidFill>
              </a:rPr>
              <a:t>on't </a:t>
            </a:r>
            <a:r>
              <a:rPr lang="en-MY" sz="4400" dirty="0">
                <a:solidFill>
                  <a:schemeClr val="bg1"/>
                </a:solidFill>
              </a:rPr>
              <a:t>L</a:t>
            </a:r>
            <a:r>
              <a:rPr lang="en-MY" sz="4400" dirty="0" smtClean="0">
                <a:solidFill>
                  <a:schemeClr val="bg1"/>
                </a:solidFill>
              </a:rPr>
              <a:t>eave </a:t>
            </a:r>
            <a:r>
              <a:rPr lang="en-MY" sz="4400" dirty="0">
                <a:solidFill>
                  <a:schemeClr val="bg1"/>
                </a:solidFill>
              </a:rPr>
              <a:t>T</a:t>
            </a:r>
            <a:r>
              <a:rPr lang="en-MY" sz="4400" dirty="0" smtClean="0">
                <a:solidFill>
                  <a:schemeClr val="bg1"/>
                </a:solidFill>
              </a:rPr>
              <a:t>his </a:t>
            </a:r>
            <a:r>
              <a:rPr lang="en-MY" sz="4400" dirty="0">
                <a:solidFill>
                  <a:schemeClr val="bg1"/>
                </a:solidFill>
              </a:rPr>
              <a:t>P</a:t>
            </a:r>
            <a:r>
              <a:rPr lang="en-MY" sz="4400" dirty="0" smtClean="0">
                <a:solidFill>
                  <a:schemeClr val="bg1"/>
                </a:solidFill>
              </a:rPr>
              <a:t>age </a:t>
            </a:r>
            <a:r>
              <a:rPr lang="en-MY" sz="4400" dirty="0">
                <a:solidFill>
                  <a:schemeClr val="bg1"/>
                </a:solidFill>
              </a:rPr>
              <a:t>Y</a:t>
            </a:r>
            <a:r>
              <a:rPr lang="en-MY" sz="4400" dirty="0" smtClean="0">
                <a:solidFill>
                  <a:schemeClr val="bg1"/>
                </a:solidFill>
              </a:rPr>
              <a:t>et</a:t>
            </a:r>
            <a:r>
              <a:rPr lang="en-MY" sz="4400" dirty="0">
                <a:solidFill>
                  <a:schemeClr val="bg1"/>
                </a:solidFill>
              </a:rPr>
              <a:t>!</a:t>
            </a:r>
          </a:p>
          <a:p>
            <a:endParaRPr lang="en-MY" dirty="0"/>
          </a:p>
        </p:txBody>
      </p:sp>
      <p:pic>
        <p:nvPicPr>
          <p:cNvPr id="2050" name="Picture 2" descr="Image result for st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29" y="1791476"/>
            <a:ext cx="6122668" cy="463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72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</TotalTime>
  <Words>679</Words>
  <Application>Microsoft Office PowerPoint</Application>
  <PresentationFormat>Widescreen</PresentationFormat>
  <Paragraphs>66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Wingdings</vt:lpstr>
      <vt:lpstr>Office Theme</vt:lpstr>
      <vt:lpstr>Hey there again </vt:lpstr>
      <vt:lpstr>First I'd like to thank you for choosing Juicing For Vitality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Here's a sneak peek of the topics in this upgrade: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and well done getting in!</dc:title>
  <dc:creator>Cally</dc:creator>
  <cp:lastModifiedBy>Cally</cp:lastModifiedBy>
  <cp:revision>94</cp:revision>
  <dcterms:created xsi:type="dcterms:W3CDTF">2017-05-11T17:27:15Z</dcterms:created>
  <dcterms:modified xsi:type="dcterms:W3CDTF">2018-04-22T16:21:02Z</dcterms:modified>
</cp:coreProperties>
</file>