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7" r:id="rId2"/>
    <p:sldId id="262" r:id="rId3"/>
    <p:sldId id="258" r:id="rId4"/>
    <p:sldId id="273" r:id="rId5"/>
    <p:sldId id="275" r:id="rId6"/>
    <p:sldId id="281" r:id="rId7"/>
    <p:sldId id="282" r:id="rId8"/>
    <p:sldId id="283" r:id="rId9"/>
    <p:sldId id="284" r:id="rId10"/>
    <p:sldId id="285" r:id="rId11"/>
    <p:sldId id="287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298" r:id="rId22"/>
    <p:sldId id="299" r:id="rId23"/>
    <p:sldId id="300" r:id="rId24"/>
    <p:sldId id="301" r:id="rId25"/>
    <p:sldId id="302" r:id="rId26"/>
    <p:sldId id="303" r:id="rId2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5" d="100"/>
          <a:sy n="55" d="100"/>
        </p:scale>
        <p:origin x="1023" y="52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3" b="8911"/>
          <a:stretch/>
        </p:blipFill>
        <p:spPr>
          <a:xfrm>
            <a:off x="0" y="-12967"/>
            <a:ext cx="9144000" cy="51694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486400" y="2830890"/>
            <a:ext cx="3276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Recipes for Juicing</a:t>
            </a:r>
            <a:endParaRPr lang="en-MY" sz="4800" b="1" dirty="0"/>
          </a:p>
        </p:txBody>
      </p:sp>
      <p:sp>
        <p:nvSpPr>
          <p:cNvPr id="9" name="Rectangle 8"/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5350"/>
            <a:ext cx="8229600" cy="339447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b="1" dirty="0"/>
              <a:t>Ingredients:</a:t>
            </a:r>
            <a:r>
              <a:rPr lang="en-US" sz="2200" dirty="0"/>
              <a:t> </a:t>
            </a:r>
            <a:endParaRPr lang="en-MY" sz="2200" dirty="0"/>
          </a:p>
          <a:p>
            <a:r>
              <a:rPr lang="en-US" sz="2200" dirty="0"/>
              <a:t>2 apples</a:t>
            </a:r>
            <a:endParaRPr lang="en-MY" sz="2200" dirty="0"/>
          </a:p>
          <a:p>
            <a:r>
              <a:rPr lang="en-US" sz="2200" dirty="0"/>
              <a:t>1 peach</a:t>
            </a:r>
            <a:endParaRPr lang="en-MY" sz="2200" dirty="0"/>
          </a:p>
          <a:p>
            <a:r>
              <a:rPr lang="en-US" sz="2200" dirty="0"/>
              <a:t>1 cucumber</a:t>
            </a:r>
            <a:endParaRPr lang="en-MY" sz="2200" dirty="0"/>
          </a:p>
          <a:p>
            <a:r>
              <a:rPr lang="en-US" sz="2200" dirty="0"/>
              <a:t>1 bunch collard greens</a:t>
            </a:r>
            <a:endParaRPr lang="en-MY" sz="2200" dirty="0"/>
          </a:p>
          <a:p>
            <a:pPr marL="0" indent="0">
              <a:buNone/>
            </a:pPr>
            <a:endParaRPr lang="en-MY" sz="2200" dirty="0"/>
          </a:p>
          <a:p>
            <a:pPr marL="0" indent="0">
              <a:buNone/>
            </a:pPr>
            <a:r>
              <a:rPr lang="en-US" sz="2200" b="1" dirty="0"/>
              <a:t>Directions:</a:t>
            </a:r>
            <a:endParaRPr lang="en-MY" sz="2200" dirty="0"/>
          </a:p>
          <a:p>
            <a:r>
              <a:rPr lang="en-US" sz="2200" dirty="0"/>
              <a:t>Cut up the fruit, peach, cucumber, and greens and process in the juicer.</a:t>
            </a:r>
            <a:endParaRPr lang="en-MY" sz="2200" dirty="0"/>
          </a:p>
        </p:txBody>
      </p:sp>
    </p:spTree>
    <p:extLst>
      <p:ext uri="{BB962C8B-B14F-4D97-AF65-F5344CB8AC3E}">
        <p14:creationId xmlns:p14="http://schemas.microsoft.com/office/powerpoint/2010/main" val="79484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590550"/>
            <a:ext cx="8229600" cy="278487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400" b="1" dirty="0"/>
              <a:t>Rise and Shine Juice</a:t>
            </a:r>
            <a:endParaRPr lang="en-MY" sz="4000" dirty="0"/>
          </a:p>
        </p:txBody>
      </p:sp>
      <p:pic>
        <p:nvPicPr>
          <p:cNvPr id="5122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581150"/>
            <a:ext cx="2596617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13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895350"/>
            <a:ext cx="8229600" cy="396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b="1" dirty="0"/>
              <a:t>Ingredients</a:t>
            </a:r>
            <a:r>
              <a:rPr lang="en-US" sz="2200" b="1" dirty="0" smtClean="0"/>
              <a:t>:</a:t>
            </a:r>
            <a:endParaRPr lang="en-MY" sz="2200" dirty="0"/>
          </a:p>
          <a:p>
            <a:r>
              <a:rPr lang="en-US" sz="2200" dirty="0"/>
              <a:t>2 apples</a:t>
            </a:r>
            <a:endParaRPr lang="en-MY" sz="2200" dirty="0"/>
          </a:p>
          <a:p>
            <a:r>
              <a:rPr lang="en-US" sz="2200" dirty="0"/>
              <a:t>2 carrots</a:t>
            </a:r>
            <a:endParaRPr lang="en-MY" sz="2200" dirty="0"/>
          </a:p>
          <a:p>
            <a:r>
              <a:rPr lang="en-US" sz="2200" dirty="0"/>
              <a:t>2 </a:t>
            </a:r>
            <a:r>
              <a:rPr lang="en-US" sz="2200" dirty="0" smtClean="0"/>
              <a:t>oranges</a:t>
            </a:r>
            <a:endParaRPr lang="en-MY" sz="2200" dirty="0"/>
          </a:p>
          <a:p>
            <a:pPr marL="0" indent="0">
              <a:buNone/>
            </a:pPr>
            <a:endParaRPr lang="en-MY" sz="2200" dirty="0"/>
          </a:p>
          <a:p>
            <a:pPr marL="0" indent="0">
              <a:buNone/>
            </a:pPr>
            <a:r>
              <a:rPr lang="en-US" sz="2200" b="1" dirty="0" smtClean="0"/>
              <a:t>Directions</a:t>
            </a:r>
            <a:r>
              <a:rPr lang="en-US" sz="2200" b="1" dirty="0"/>
              <a:t>:</a:t>
            </a:r>
            <a:endParaRPr lang="en-MY" sz="2200" dirty="0"/>
          </a:p>
          <a:p>
            <a:r>
              <a:rPr lang="en-US" sz="2200" dirty="0"/>
              <a:t>Slice but don’t’ peel the apples. Peel the oranges.</a:t>
            </a:r>
            <a:endParaRPr lang="en-MY" sz="2200" dirty="0"/>
          </a:p>
          <a:p>
            <a:r>
              <a:rPr lang="en-US" sz="2200" dirty="0"/>
              <a:t>Process all ingredients through the juicer.</a:t>
            </a:r>
            <a:endParaRPr lang="en-MY" sz="2200" dirty="0"/>
          </a:p>
        </p:txBody>
      </p:sp>
    </p:spTree>
    <p:extLst>
      <p:ext uri="{BB962C8B-B14F-4D97-AF65-F5344CB8AC3E}">
        <p14:creationId xmlns:p14="http://schemas.microsoft.com/office/powerpoint/2010/main" val="397617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590550"/>
            <a:ext cx="8229600" cy="23276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b="1" dirty="0"/>
              <a:t>Beet Cleanse</a:t>
            </a:r>
            <a:endParaRPr lang="en-MY" sz="4400" dirty="0"/>
          </a:p>
        </p:txBody>
      </p:sp>
      <p:pic>
        <p:nvPicPr>
          <p:cNvPr id="6146" name="Picture 2" descr="Image result for Beet Clean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714988"/>
            <a:ext cx="3200400" cy="2940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390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19150"/>
            <a:ext cx="8229600" cy="36576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MY" sz="2400" b="1" dirty="0"/>
              <a:t> </a:t>
            </a:r>
            <a:r>
              <a:rPr lang="en-US" sz="2400" b="1" dirty="0"/>
              <a:t>Ingredients:</a:t>
            </a:r>
            <a:endParaRPr lang="en-MY" sz="2400" dirty="0"/>
          </a:p>
          <a:p>
            <a:r>
              <a:rPr lang="en-US" sz="2400" dirty="0"/>
              <a:t>2 beets</a:t>
            </a:r>
            <a:endParaRPr lang="en-MY" sz="2400" dirty="0"/>
          </a:p>
          <a:p>
            <a:r>
              <a:rPr lang="en-US" sz="2400" dirty="0"/>
              <a:t>2 oranges</a:t>
            </a:r>
            <a:endParaRPr lang="en-MY" sz="2400" dirty="0"/>
          </a:p>
          <a:p>
            <a:r>
              <a:rPr lang="en-US" sz="2400" dirty="0"/>
              <a:t>1 lemon</a:t>
            </a:r>
            <a:endParaRPr lang="en-MY" sz="2400" dirty="0"/>
          </a:p>
          <a:p>
            <a:r>
              <a:rPr lang="en-US" sz="2400" dirty="0"/>
              <a:t>1 bunch of spinach</a:t>
            </a:r>
            <a:endParaRPr lang="en-MY" sz="2400" dirty="0"/>
          </a:p>
          <a:p>
            <a:r>
              <a:rPr lang="en-US" sz="2400" dirty="0"/>
              <a:t>½-inch piece of ginger</a:t>
            </a:r>
            <a:endParaRPr lang="en-MY" sz="2400" dirty="0"/>
          </a:p>
          <a:p>
            <a:pPr marL="0" indent="0">
              <a:buNone/>
            </a:pPr>
            <a:r>
              <a:rPr lang="en-US" sz="2400" b="1" dirty="0"/>
              <a:t> </a:t>
            </a:r>
            <a:endParaRPr lang="en-MY" sz="2400" dirty="0"/>
          </a:p>
          <a:p>
            <a:pPr marL="0" indent="0">
              <a:buNone/>
            </a:pPr>
            <a:r>
              <a:rPr lang="en-US" sz="2400" b="1" dirty="0"/>
              <a:t>Directions:</a:t>
            </a:r>
            <a:endParaRPr lang="en-MY" sz="2400" dirty="0"/>
          </a:p>
          <a:p>
            <a:r>
              <a:rPr lang="en-US" sz="2400" dirty="0"/>
              <a:t>Cut up the fruits and vegetables and process through the juicer. Add the ginger last.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16215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66750"/>
            <a:ext cx="8229600" cy="30134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b="1" dirty="0"/>
              <a:t>Raspberry Surprise</a:t>
            </a:r>
            <a:endParaRPr lang="en-MY" sz="4400" dirty="0"/>
          </a:p>
        </p:txBody>
      </p:sp>
      <p:pic>
        <p:nvPicPr>
          <p:cNvPr id="7170" name="Picture 2" descr="Image result for Raspberry spinach carrot juice whit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6" r="27016"/>
          <a:stretch/>
        </p:blipFill>
        <p:spPr bwMode="auto">
          <a:xfrm>
            <a:off x="2971800" y="1581150"/>
            <a:ext cx="3649663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708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47750"/>
            <a:ext cx="8229600" cy="339447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/>
              <a:t>Ingredients:</a:t>
            </a:r>
            <a:endParaRPr lang="en-MY" sz="2400" dirty="0"/>
          </a:p>
          <a:p>
            <a:r>
              <a:rPr lang="en-US" sz="2400" dirty="0"/>
              <a:t>1 cup raspberries</a:t>
            </a:r>
            <a:endParaRPr lang="en-MY" sz="2400" dirty="0"/>
          </a:p>
          <a:p>
            <a:r>
              <a:rPr lang="en-US" sz="2400" dirty="0"/>
              <a:t>1 cup spinach</a:t>
            </a:r>
            <a:endParaRPr lang="en-MY" sz="2400" dirty="0"/>
          </a:p>
          <a:p>
            <a:r>
              <a:rPr lang="en-US" sz="2400" dirty="0"/>
              <a:t>½ cup pineapple</a:t>
            </a:r>
            <a:endParaRPr lang="en-MY" sz="2400" dirty="0"/>
          </a:p>
          <a:p>
            <a:r>
              <a:rPr lang="en-US" sz="2400" dirty="0"/>
              <a:t>3 carrots</a:t>
            </a:r>
            <a:endParaRPr lang="en-MY" sz="2400" dirty="0"/>
          </a:p>
          <a:p>
            <a:pPr marL="0" indent="0">
              <a:buNone/>
            </a:pPr>
            <a:endParaRPr lang="en-MY" sz="2400" dirty="0"/>
          </a:p>
          <a:p>
            <a:pPr marL="0" indent="0">
              <a:buNone/>
            </a:pPr>
            <a:r>
              <a:rPr lang="en-US" sz="2400" b="1" dirty="0"/>
              <a:t>Directions:</a:t>
            </a:r>
            <a:endParaRPr lang="en-MY" sz="2400" dirty="0"/>
          </a:p>
          <a:p>
            <a:r>
              <a:rPr lang="en-US" sz="2400" dirty="0"/>
              <a:t>Feed all ingredients into your juicer.</a:t>
            </a:r>
            <a:endParaRPr lang="en-MY" sz="2400" dirty="0"/>
          </a:p>
          <a:p>
            <a:pPr marL="0" indent="0">
              <a:buNone/>
            </a:pP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268385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361950"/>
            <a:ext cx="8229600" cy="339447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400" b="1" dirty="0"/>
              <a:t>Merry Peach Berry</a:t>
            </a:r>
            <a:endParaRPr lang="en-MY" sz="4400" dirty="0"/>
          </a:p>
        </p:txBody>
      </p:sp>
      <p:pic>
        <p:nvPicPr>
          <p:cNvPr id="8194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0" y="1428750"/>
            <a:ext cx="4762500" cy="31908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534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77478"/>
            <a:ext cx="8229600" cy="36992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300" b="1" dirty="0"/>
              <a:t>Ingredients:</a:t>
            </a:r>
            <a:endParaRPr lang="en-MY" sz="2300" dirty="0"/>
          </a:p>
          <a:p>
            <a:r>
              <a:rPr lang="en-US" sz="2300" dirty="0"/>
              <a:t>4 asparagus</a:t>
            </a:r>
            <a:endParaRPr lang="en-MY" sz="2300" dirty="0"/>
          </a:p>
          <a:p>
            <a:r>
              <a:rPr lang="en-US" sz="2300" dirty="0"/>
              <a:t>1 pitted peach</a:t>
            </a:r>
            <a:endParaRPr lang="en-MY" sz="2300" dirty="0"/>
          </a:p>
          <a:p>
            <a:r>
              <a:rPr lang="en-US" sz="2300" dirty="0"/>
              <a:t>1 cup blueberries</a:t>
            </a:r>
            <a:endParaRPr lang="en-MY" sz="2300" dirty="0"/>
          </a:p>
          <a:p>
            <a:r>
              <a:rPr lang="en-US" sz="2300" dirty="0"/>
              <a:t>1 cup spinach</a:t>
            </a:r>
            <a:endParaRPr lang="en-MY" sz="2300" dirty="0"/>
          </a:p>
          <a:p>
            <a:endParaRPr lang="en-MY" sz="2300" dirty="0"/>
          </a:p>
          <a:p>
            <a:pPr marL="0" indent="0">
              <a:buNone/>
            </a:pPr>
            <a:r>
              <a:rPr lang="en-US" sz="2300" b="1" dirty="0"/>
              <a:t>Directions:</a:t>
            </a:r>
            <a:endParaRPr lang="en-MY" sz="2300" dirty="0"/>
          </a:p>
          <a:p>
            <a:r>
              <a:rPr lang="en-US" sz="2300" dirty="0"/>
              <a:t>Trim the asparagus and process the fruits and vegetable through the juicer.</a:t>
            </a:r>
            <a:endParaRPr lang="en-MY" sz="2300" dirty="0"/>
          </a:p>
          <a:p>
            <a:endParaRPr lang="en-MY" sz="2300" dirty="0"/>
          </a:p>
        </p:txBody>
      </p:sp>
    </p:spTree>
    <p:extLst>
      <p:ext uri="{BB962C8B-B14F-4D97-AF65-F5344CB8AC3E}">
        <p14:creationId xmlns:p14="http://schemas.microsoft.com/office/powerpoint/2010/main" val="204657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38150"/>
            <a:ext cx="8229600" cy="286107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400" b="1" dirty="0"/>
              <a:t>Pineapple Delight</a:t>
            </a:r>
            <a:endParaRPr lang="en-MY" sz="4000" dirty="0"/>
          </a:p>
        </p:txBody>
      </p:sp>
      <p:pic>
        <p:nvPicPr>
          <p:cNvPr id="6" name="Picture 2" descr="Image result for Pineapple Delight jui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127" y="1428750"/>
            <a:ext cx="4748123" cy="31908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83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57350"/>
            <a:ext cx="8229600" cy="2556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/>
              <a:t>Always scrub your produce thoroughly. Investing in a brush is a good idea. As for peeling, most of the nutrients in fruits and vegetable is just beneath the skin. 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125263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047750"/>
            <a:ext cx="8229600" cy="308967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b="1" dirty="0"/>
              <a:t>Ingredients:</a:t>
            </a:r>
            <a:endParaRPr lang="en-MY" dirty="0"/>
          </a:p>
          <a:p>
            <a:r>
              <a:rPr lang="en-US" dirty="0"/>
              <a:t>1 apple</a:t>
            </a:r>
            <a:endParaRPr lang="en-MY" dirty="0"/>
          </a:p>
          <a:p>
            <a:r>
              <a:rPr lang="en-US" dirty="0"/>
              <a:t>1 cup strawberries</a:t>
            </a:r>
            <a:endParaRPr lang="en-MY" dirty="0"/>
          </a:p>
          <a:p>
            <a:r>
              <a:rPr lang="en-US" dirty="0"/>
              <a:t>8 chard leaves</a:t>
            </a:r>
            <a:endParaRPr lang="en-MY" dirty="0"/>
          </a:p>
          <a:p>
            <a:r>
              <a:rPr lang="en-US" dirty="0"/>
              <a:t>1 cup pineapple</a:t>
            </a:r>
            <a:endParaRPr lang="en-MY" dirty="0"/>
          </a:p>
          <a:p>
            <a:r>
              <a:rPr lang="en-US" dirty="0"/>
              <a:t>Handful of parsley</a:t>
            </a:r>
            <a:endParaRPr lang="en-MY" dirty="0"/>
          </a:p>
          <a:p>
            <a:pPr marL="0" indent="0">
              <a:buNone/>
            </a:pPr>
            <a:endParaRPr lang="en-MY" dirty="0"/>
          </a:p>
          <a:p>
            <a:pPr marL="0" indent="0">
              <a:buNone/>
            </a:pPr>
            <a:r>
              <a:rPr lang="en-US" b="1" dirty="0"/>
              <a:t>Directions:</a:t>
            </a:r>
            <a:endParaRPr lang="en-MY" dirty="0"/>
          </a:p>
          <a:p>
            <a:r>
              <a:rPr lang="en-US" dirty="0"/>
              <a:t>Process all ingredients in the juicer.</a:t>
            </a:r>
            <a:endParaRPr lang="en-MY" dirty="0"/>
          </a:p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174631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8249"/>
            <a:ext cx="8229600" cy="27086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b="1" dirty="0"/>
              <a:t>Sweet Spinach</a:t>
            </a:r>
            <a:endParaRPr lang="en-MY" sz="4400" dirty="0"/>
          </a:p>
        </p:txBody>
      </p:sp>
      <p:pic>
        <p:nvPicPr>
          <p:cNvPr id="4" name="Picture 4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353807"/>
            <a:ext cx="4481423" cy="32753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549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895350"/>
            <a:ext cx="8229600" cy="33944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300" b="1" dirty="0" smtClean="0"/>
              <a:t>Ingredients</a:t>
            </a:r>
            <a:r>
              <a:rPr lang="en-US" sz="2300" b="1" dirty="0"/>
              <a:t>:</a:t>
            </a:r>
            <a:endParaRPr lang="en-MY" sz="2300" dirty="0"/>
          </a:p>
          <a:p>
            <a:r>
              <a:rPr lang="en-US" sz="2300" dirty="0"/>
              <a:t>1 apple</a:t>
            </a:r>
            <a:endParaRPr lang="en-MY" sz="2300" dirty="0"/>
          </a:p>
          <a:p>
            <a:r>
              <a:rPr lang="en-US" sz="2300" dirty="0"/>
              <a:t>1 cup spinach</a:t>
            </a:r>
            <a:endParaRPr lang="en-MY" sz="2300" dirty="0"/>
          </a:p>
          <a:p>
            <a:r>
              <a:rPr lang="en-US" sz="2300" dirty="0"/>
              <a:t>1 orange</a:t>
            </a:r>
            <a:endParaRPr lang="en-MY" sz="2300" dirty="0"/>
          </a:p>
          <a:p>
            <a:r>
              <a:rPr lang="en-US" sz="2300" dirty="0"/>
              <a:t>Bunch of parsley</a:t>
            </a:r>
            <a:endParaRPr lang="en-MY" sz="2300" dirty="0"/>
          </a:p>
          <a:p>
            <a:pPr marL="0" indent="0">
              <a:buNone/>
            </a:pPr>
            <a:r>
              <a:rPr lang="en-US" sz="2300" b="1" dirty="0"/>
              <a:t> </a:t>
            </a:r>
            <a:endParaRPr lang="en-MY" sz="2300" dirty="0"/>
          </a:p>
          <a:p>
            <a:pPr marL="0" indent="0">
              <a:buNone/>
            </a:pPr>
            <a:r>
              <a:rPr lang="en-US" sz="2300" b="1" dirty="0"/>
              <a:t>Directions:</a:t>
            </a:r>
            <a:endParaRPr lang="en-MY" sz="2300" dirty="0"/>
          </a:p>
          <a:p>
            <a:r>
              <a:rPr lang="en-US" sz="2300" dirty="0"/>
              <a:t>Process the ingredients in the juicer.</a:t>
            </a:r>
            <a:endParaRPr lang="en-MY" sz="2300" dirty="0"/>
          </a:p>
          <a:p>
            <a:pPr marL="0" indent="0">
              <a:buNone/>
            </a:pPr>
            <a:endParaRPr lang="en-MY" sz="2300" dirty="0"/>
          </a:p>
          <a:p>
            <a:endParaRPr lang="en-MY" sz="2300" dirty="0"/>
          </a:p>
        </p:txBody>
      </p:sp>
    </p:spTree>
    <p:extLst>
      <p:ext uri="{BB962C8B-B14F-4D97-AF65-F5344CB8AC3E}">
        <p14:creationId xmlns:p14="http://schemas.microsoft.com/office/powerpoint/2010/main" val="227751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61950"/>
            <a:ext cx="8229600" cy="33944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b="1" dirty="0"/>
              <a:t>Turnip and Carrots</a:t>
            </a:r>
            <a:endParaRPr lang="en-MY" sz="4400" dirty="0"/>
          </a:p>
          <a:p>
            <a:pPr marL="0" indent="0" algn="ctr">
              <a:buNone/>
            </a:pPr>
            <a:endParaRPr lang="en-MY" sz="4400" dirty="0"/>
          </a:p>
        </p:txBody>
      </p:sp>
      <p:pic>
        <p:nvPicPr>
          <p:cNvPr id="5" name="Picture 2" descr="Image result for Turnip and Carrots jui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428750"/>
            <a:ext cx="4486547" cy="31848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2125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71550"/>
            <a:ext cx="8229600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300" b="1" dirty="0"/>
              <a:t>Ingredients:</a:t>
            </a:r>
            <a:endParaRPr lang="en-MY" sz="2300" dirty="0"/>
          </a:p>
          <a:p>
            <a:r>
              <a:rPr lang="en-US" sz="2300" dirty="0"/>
              <a:t>3 carrots</a:t>
            </a:r>
            <a:endParaRPr lang="en-MY" sz="2300" dirty="0"/>
          </a:p>
          <a:p>
            <a:r>
              <a:rPr lang="en-US" sz="2300" dirty="0"/>
              <a:t>½ turnip</a:t>
            </a:r>
            <a:endParaRPr lang="en-MY" sz="2300" dirty="0"/>
          </a:p>
          <a:p>
            <a:r>
              <a:rPr lang="en-US" sz="2300" dirty="0"/>
              <a:t>1 cup strawberries.</a:t>
            </a:r>
            <a:endParaRPr lang="en-MY" sz="2300" dirty="0"/>
          </a:p>
          <a:p>
            <a:pPr marL="0" indent="0">
              <a:buNone/>
            </a:pPr>
            <a:endParaRPr lang="en-MY" sz="2300" dirty="0"/>
          </a:p>
          <a:p>
            <a:pPr marL="0" indent="0">
              <a:buNone/>
            </a:pPr>
            <a:r>
              <a:rPr lang="en-US" sz="2300" b="1" dirty="0"/>
              <a:t>Directions:</a:t>
            </a:r>
            <a:endParaRPr lang="en-MY" sz="2300" dirty="0"/>
          </a:p>
          <a:p>
            <a:r>
              <a:rPr lang="en-US" sz="2300" dirty="0"/>
              <a:t>Peel the turnip before processing the ingredients in the juicer.</a:t>
            </a:r>
            <a:endParaRPr lang="en-MY" sz="2300" dirty="0"/>
          </a:p>
          <a:p>
            <a:endParaRPr lang="en-MY" sz="2300" dirty="0"/>
          </a:p>
        </p:txBody>
      </p:sp>
    </p:spTree>
    <p:extLst>
      <p:ext uri="{BB962C8B-B14F-4D97-AF65-F5344CB8AC3E}">
        <p14:creationId xmlns:p14="http://schemas.microsoft.com/office/powerpoint/2010/main" val="178438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438150"/>
            <a:ext cx="8229600" cy="33944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b="1" dirty="0"/>
              <a:t>Digestive Rescue Juice</a:t>
            </a:r>
            <a:endParaRPr lang="en-MY" sz="4400" dirty="0"/>
          </a:p>
          <a:p>
            <a:pPr marL="0" indent="0" algn="ctr">
              <a:buNone/>
            </a:pPr>
            <a:endParaRPr lang="en-MY" sz="4400" dirty="0"/>
          </a:p>
        </p:txBody>
      </p:sp>
      <p:pic>
        <p:nvPicPr>
          <p:cNvPr id="4" name="Picture 4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849" y="1428750"/>
            <a:ext cx="4686301" cy="3124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67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23950"/>
            <a:ext cx="8229600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300" b="1" dirty="0"/>
              <a:t>Ingredients:</a:t>
            </a:r>
            <a:endParaRPr lang="en-MY" sz="2300" dirty="0"/>
          </a:p>
          <a:p>
            <a:r>
              <a:rPr lang="en-US" sz="2300" dirty="0"/>
              <a:t>4 prunes</a:t>
            </a:r>
            <a:endParaRPr lang="en-MY" sz="2300" dirty="0"/>
          </a:p>
          <a:p>
            <a:r>
              <a:rPr lang="en-US" sz="2300" dirty="0"/>
              <a:t>½ cup grapes</a:t>
            </a:r>
            <a:endParaRPr lang="en-MY" sz="2300" dirty="0"/>
          </a:p>
          <a:p>
            <a:r>
              <a:rPr lang="en-US" sz="2300" dirty="0"/>
              <a:t>1 diced apple</a:t>
            </a:r>
            <a:endParaRPr lang="en-MY" sz="2300" dirty="0"/>
          </a:p>
          <a:p>
            <a:pPr marL="0" indent="0">
              <a:buNone/>
            </a:pPr>
            <a:endParaRPr lang="en-MY" sz="2300" dirty="0"/>
          </a:p>
          <a:p>
            <a:pPr marL="0" indent="0">
              <a:buNone/>
            </a:pPr>
            <a:r>
              <a:rPr lang="en-US" sz="2300" b="1" dirty="0"/>
              <a:t>Directions:</a:t>
            </a:r>
            <a:endParaRPr lang="en-MY" sz="2300" dirty="0"/>
          </a:p>
          <a:p>
            <a:r>
              <a:rPr lang="en-US" sz="2300" dirty="0"/>
              <a:t>Place the ingredients in a juicer and process.</a:t>
            </a:r>
            <a:endParaRPr lang="en-MY" sz="2300" dirty="0"/>
          </a:p>
          <a:p>
            <a:pPr marL="0" indent="0">
              <a:buNone/>
            </a:pPr>
            <a:endParaRPr lang="en-MY" sz="2300" dirty="0"/>
          </a:p>
          <a:p>
            <a:endParaRPr lang="en-MY" sz="2300" dirty="0"/>
          </a:p>
        </p:txBody>
      </p:sp>
    </p:spTree>
    <p:extLst>
      <p:ext uri="{BB962C8B-B14F-4D97-AF65-F5344CB8AC3E}">
        <p14:creationId xmlns:p14="http://schemas.microsoft.com/office/powerpoint/2010/main" val="32860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39477"/>
            <a:ext cx="8001000" cy="2861073"/>
          </a:xfrm>
        </p:spPr>
        <p:txBody>
          <a:bodyPr>
            <a:normAutofit/>
          </a:bodyPr>
          <a:lstStyle/>
          <a:p>
            <a:r>
              <a:rPr lang="en-US" sz="2600" dirty="0" smtClean="0"/>
              <a:t>If </a:t>
            </a:r>
            <a:r>
              <a:rPr lang="en-US" sz="2600" dirty="0"/>
              <a:t>possible, avoid peeling and simply toss everything into the juicer </a:t>
            </a:r>
            <a:r>
              <a:rPr lang="en-US" sz="2600" dirty="0" smtClean="0"/>
              <a:t>as-is</a:t>
            </a:r>
          </a:p>
          <a:p>
            <a:endParaRPr lang="en-US" sz="2600" dirty="0"/>
          </a:p>
          <a:p>
            <a:r>
              <a:rPr lang="en-US" sz="2600" dirty="0" smtClean="0"/>
              <a:t>You </a:t>
            </a:r>
            <a:r>
              <a:rPr lang="en-US" sz="2600" dirty="0"/>
              <a:t>need to peel oranges, but use other peels and rinds as much as </a:t>
            </a:r>
            <a:r>
              <a:rPr lang="en-US" sz="2600" dirty="0" smtClean="0"/>
              <a:t>possible</a:t>
            </a:r>
            <a:endParaRPr lang="en-MY" sz="2600" dirty="0"/>
          </a:p>
        </p:txBody>
      </p:sp>
    </p:spTree>
    <p:extLst>
      <p:ext uri="{BB962C8B-B14F-4D97-AF65-F5344CB8AC3E}">
        <p14:creationId xmlns:p14="http://schemas.microsoft.com/office/powerpoint/2010/main" val="427333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71550"/>
            <a:ext cx="8229600" cy="2480072"/>
          </a:xfrm>
        </p:spPr>
        <p:txBody>
          <a:bodyPr>
            <a:normAutofit/>
          </a:bodyPr>
          <a:lstStyle/>
          <a:p>
            <a:r>
              <a:rPr lang="en-US" sz="2600" dirty="0"/>
              <a:t>And there is no need to throw out the </a:t>
            </a:r>
            <a:r>
              <a:rPr lang="en-US" sz="2600" dirty="0" smtClean="0"/>
              <a:t>pulp.</a:t>
            </a:r>
          </a:p>
          <a:p>
            <a:endParaRPr lang="en-US" sz="2600" dirty="0"/>
          </a:p>
          <a:p>
            <a:r>
              <a:rPr lang="en-US" sz="2600" dirty="0" smtClean="0"/>
              <a:t>Save </a:t>
            </a:r>
            <a:r>
              <a:rPr lang="en-US" sz="2600" dirty="0"/>
              <a:t>it for the next time you make a vegetable </a:t>
            </a:r>
            <a:r>
              <a:rPr lang="en-US" sz="2600" dirty="0" smtClean="0"/>
              <a:t>broth</a:t>
            </a:r>
          </a:p>
          <a:p>
            <a:endParaRPr lang="en-US" dirty="0"/>
          </a:p>
        </p:txBody>
      </p:sp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181350"/>
            <a:ext cx="3124200" cy="1642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824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6051" y="590550"/>
            <a:ext cx="8229600" cy="286107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400" b="1" dirty="0"/>
              <a:t>Carrot and Orange Juice</a:t>
            </a:r>
            <a:endParaRPr lang="en-MY" sz="4000" dirty="0"/>
          </a:p>
        </p:txBody>
      </p:sp>
      <p:pic>
        <p:nvPicPr>
          <p:cNvPr id="2050" name="Picture 2" descr="Image result for carrot and orange jui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399" y="1733550"/>
            <a:ext cx="3462903" cy="272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948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42950"/>
            <a:ext cx="8229600" cy="385167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b="1" dirty="0"/>
              <a:t>Ingredients:</a:t>
            </a:r>
            <a:endParaRPr lang="en-MY" sz="2400" dirty="0"/>
          </a:p>
          <a:p>
            <a:r>
              <a:rPr lang="en-US" sz="2400" dirty="0"/>
              <a:t>1 lb. peeled and sliced carrots</a:t>
            </a:r>
            <a:endParaRPr lang="en-MY" sz="2400" dirty="0"/>
          </a:p>
          <a:p>
            <a:r>
              <a:rPr lang="en-US" sz="2400" dirty="0"/>
              <a:t>3 peeled oranges</a:t>
            </a:r>
            <a:endParaRPr lang="en-MY" sz="2400" dirty="0"/>
          </a:p>
          <a:p>
            <a:r>
              <a:rPr lang="en-US" sz="2400" dirty="0"/>
              <a:t>1 cup pineapple</a:t>
            </a:r>
            <a:endParaRPr lang="en-MY" sz="2400" dirty="0"/>
          </a:p>
          <a:p>
            <a:r>
              <a:rPr lang="en-US" sz="2400" dirty="0"/>
              <a:t>½-inch piece of ginger</a:t>
            </a:r>
            <a:endParaRPr lang="en-MY" sz="2400" dirty="0"/>
          </a:p>
          <a:p>
            <a:r>
              <a:rPr lang="en-US" sz="2400" dirty="0"/>
              <a:t>Bunch of </a:t>
            </a:r>
            <a:r>
              <a:rPr lang="en-US" sz="2400" dirty="0" smtClean="0"/>
              <a:t>parsley</a:t>
            </a:r>
            <a:endParaRPr lang="en-MY" sz="2400" dirty="0"/>
          </a:p>
          <a:p>
            <a:pPr marL="0" indent="0">
              <a:buNone/>
            </a:pPr>
            <a:r>
              <a:rPr lang="en-US" sz="2400" b="1" dirty="0"/>
              <a:t> </a:t>
            </a:r>
            <a:endParaRPr lang="en-MY" sz="2400" dirty="0"/>
          </a:p>
          <a:p>
            <a:pPr marL="0" indent="0">
              <a:buNone/>
            </a:pPr>
            <a:r>
              <a:rPr lang="en-US" sz="2400" b="1" dirty="0"/>
              <a:t>Directions:</a:t>
            </a:r>
            <a:endParaRPr lang="en-MY" sz="2400" dirty="0"/>
          </a:p>
          <a:p>
            <a:r>
              <a:rPr lang="en-US" sz="2400" dirty="0"/>
              <a:t>Process the carrots, pineapple and oranges in the juicer first, then add the ginger and parsley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157350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age result for watermelon smoothi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783511"/>
            <a:ext cx="3657600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90550"/>
            <a:ext cx="8229600" cy="2438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b="1" dirty="0"/>
              <a:t>Watermelon Smoothie</a:t>
            </a:r>
            <a:endParaRPr lang="en-MY" sz="4000" dirty="0"/>
          </a:p>
        </p:txBody>
      </p:sp>
    </p:spTree>
    <p:extLst>
      <p:ext uri="{BB962C8B-B14F-4D97-AF65-F5344CB8AC3E}">
        <p14:creationId xmlns:p14="http://schemas.microsoft.com/office/powerpoint/2010/main" val="293726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90550"/>
            <a:ext cx="8229600" cy="293727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b="1" dirty="0"/>
              <a:t>Ingredients:</a:t>
            </a:r>
            <a:endParaRPr lang="en-MY" sz="2200" dirty="0"/>
          </a:p>
          <a:p>
            <a:r>
              <a:rPr lang="en-US" sz="2200" dirty="0"/>
              <a:t>3 cups chunked watermelon</a:t>
            </a:r>
            <a:endParaRPr lang="en-MY" sz="2200" dirty="0"/>
          </a:p>
          <a:p>
            <a:r>
              <a:rPr lang="en-US" sz="2200" dirty="0"/>
              <a:t>3 cups ice</a:t>
            </a:r>
            <a:endParaRPr lang="en-MY" sz="2200" dirty="0"/>
          </a:p>
          <a:p>
            <a:r>
              <a:rPr lang="en-US" sz="2200" dirty="0"/>
              <a:t>1 banana </a:t>
            </a:r>
            <a:endParaRPr lang="en-MY" sz="2200" dirty="0"/>
          </a:p>
          <a:p>
            <a:r>
              <a:rPr lang="en-US" sz="2200" dirty="0"/>
              <a:t>1 cup chunked cantaloupe</a:t>
            </a:r>
            <a:endParaRPr lang="en-MY" sz="2200" dirty="0"/>
          </a:p>
          <a:p>
            <a:r>
              <a:rPr lang="en-US" sz="2200" dirty="0"/>
              <a:t>½ cup apple juice</a:t>
            </a:r>
            <a:endParaRPr lang="en-MY" sz="2200" dirty="0"/>
          </a:p>
          <a:p>
            <a:r>
              <a:rPr lang="en-US" sz="2200" dirty="0"/>
              <a:t>2 tbsp. agave nectar</a:t>
            </a:r>
            <a:endParaRPr lang="en-MY" sz="2200" dirty="0"/>
          </a:p>
          <a:p>
            <a:pPr marL="0" indent="0">
              <a:buNone/>
            </a:pPr>
            <a:endParaRPr lang="en-MY" sz="2200" dirty="0"/>
          </a:p>
          <a:p>
            <a:pPr marL="0" indent="0">
              <a:buNone/>
            </a:pPr>
            <a:r>
              <a:rPr lang="en-US" sz="2200" b="1" dirty="0"/>
              <a:t>Directions:</a:t>
            </a:r>
            <a:endParaRPr lang="en-MY" sz="2200" dirty="0"/>
          </a:p>
          <a:p>
            <a:r>
              <a:rPr lang="en-US" sz="2200" dirty="0"/>
              <a:t>Combine all ingredients in a blender.</a:t>
            </a:r>
            <a:endParaRPr lang="en-MY" sz="2200" dirty="0"/>
          </a:p>
        </p:txBody>
      </p:sp>
    </p:spTree>
    <p:extLst>
      <p:ext uri="{BB962C8B-B14F-4D97-AF65-F5344CB8AC3E}">
        <p14:creationId xmlns:p14="http://schemas.microsoft.com/office/powerpoint/2010/main" val="399392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Image result for green jui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428750"/>
            <a:ext cx="5105400" cy="3387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90550"/>
            <a:ext cx="8229600" cy="27848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b="1" dirty="0"/>
              <a:t>Green Juice</a:t>
            </a:r>
            <a:endParaRPr lang="en-MY" sz="4400" dirty="0"/>
          </a:p>
        </p:txBody>
      </p:sp>
    </p:spTree>
    <p:extLst>
      <p:ext uri="{BB962C8B-B14F-4D97-AF65-F5344CB8AC3E}">
        <p14:creationId xmlns:p14="http://schemas.microsoft.com/office/powerpoint/2010/main" val="196400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2063</TotalTime>
  <Words>382</Words>
  <Application>Microsoft Office PowerPoint</Application>
  <PresentationFormat>On-screen Show (16:9)</PresentationFormat>
  <Paragraphs>111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Samsung</dc:creator>
  <cp:lastModifiedBy>Cally</cp:lastModifiedBy>
  <cp:revision>161</cp:revision>
  <dcterms:created xsi:type="dcterms:W3CDTF">2016-12-30T12:43:39Z</dcterms:created>
  <dcterms:modified xsi:type="dcterms:W3CDTF">2018-04-04T15:57:07Z</dcterms:modified>
</cp:coreProperties>
</file>