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62" r:id="rId3"/>
    <p:sldId id="258" r:id="rId4"/>
    <p:sldId id="272" r:id="rId5"/>
    <p:sldId id="273" r:id="rId6"/>
    <p:sldId id="275" r:id="rId7"/>
    <p:sldId id="281" r:id="rId8"/>
    <p:sldId id="283" r:id="rId9"/>
    <p:sldId id="284" r:id="rId10"/>
    <p:sldId id="287" r:id="rId11"/>
    <p:sldId id="289" r:id="rId12"/>
    <p:sldId id="292" r:id="rId13"/>
    <p:sldId id="293" r:id="rId14"/>
    <p:sldId id="307" r:id="rId15"/>
    <p:sldId id="308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1323" y="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" b="8911"/>
          <a:stretch/>
        </p:blipFill>
        <p:spPr>
          <a:xfrm>
            <a:off x="0" y="0"/>
            <a:ext cx="9144000" cy="51694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2730155"/>
            <a:ext cx="327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Why a Healthy Lifestyle is Important</a:t>
            </a:r>
            <a:endParaRPr lang="en-MY" sz="3600" b="1" dirty="0"/>
          </a:p>
        </p:txBody>
      </p:sp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857250"/>
          </a:xfrm>
        </p:spPr>
        <p:txBody>
          <a:bodyPr/>
          <a:lstStyle/>
          <a:p>
            <a:r>
              <a:rPr lang="en-US" b="1" dirty="0"/>
              <a:t>Developing Good Habits</a:t>
            </a:r>
            <a:endParaRPr lang="en-MY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784873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200" dirty="0"/>
              <a:t>Manage your weight to improve your heart health and immune system and lower your cholesterol and blood </a:t>
            </a:r>
            <a:r>
              <a:rPr lang="en-US" sz="2200" dirty="0" smtClean="0"/>
              <a:t>pressure</a:t>
            </a:r>
          </a:p>
          <a:p>
            <a:pPr marL="457200" indent="-457200">
              <a:buFont typeface="+mj-lt"/>
              <a:buAutoNum type="arabicPeriod"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Start moving your </a:t>
            </a:r>
            <a:r>
              <a:rPr lang="en-US" sz="2200" dirty="0" smtClean="0"/>
              <a:t>body</a:t>
            </a:r>
          </a:p>
          <a:p>
            <a:pPr marL="457200" indent="-457200">
              <a:buFont typeface="+mj-lt"/>
              <a:buAutoNum type="arabicPeriod"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Enjoy a well-balanced diet. In addition to juices, eat plenty of fresh produce, lean meats, beans, nuts, whole grains and legumes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241113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23073"/>
          </a:xfrm>
        </p:spPr>
        <p:txBody>
          <a:bodyPr>
            <a:normAutofit/>
          </a:bodyPr>
          <a:lstStyle/>
          <a:p>
            <a:pPr marL="457200" indent="-457200">
              <a:buAutoNum type="arabicPeriod" startAt="4"/>
            </a:pPr>
            <a:r>
              <a:rPr lang="en-US" sz="2200" dirty="0" smtClean="0"/>
              <a:t>A </a:t>
            </a:r>
            <a:r>
              <a:rPr lang="en-US" sz="2200" dirty="0"/>
              <a:t>healthy lifestyle includes a healthy disposition. Negative thoughts do affect how we </a:t>
            </a:r>
            <a:r>
              <a:rPr lang="en-US" sz="2200" dirty="0" smtClean="0"/>
              <a:t>feel</a:t>
            </a:r>
            <a:r>
              <a:rPr lang="en-US" sz="2200" dirty="0"/>
              <a:t>, so strive for positivity that will stimulate your endorphins. </a:t>
            </a:r>
          </a:p>
          <a:p>
            <a:pPr marL="457200" indent="-457200">
              <a:buAutoNum type="arabicPeriod" startAt="4"/>
            </a:pPr>
            <a:endParaRPr lang="en-US" sz="2200" dirty="0" smtClean="0"/>
          </a:p>
          <a:p>
            <a:pPr marL="457200" indent="-457200">
              <a:buAutoNum type="arabicPeriod" startAt="4"/>
            </a:pPr>
            <a:r>
              <a:rPr lang="en-US" sz="2200" dirty="0" smtClean="0"/>
              <a:t>Poor </a:t>
            </a:r>
            <a:r>
              <a:rPr lang="en-US" sz="2200" dirty="0"/>
              <a:t>sleeping habits can cause fatigue and irritability. </a:t>
            </a:r>
          </a:p>
          <a:p>
            <a:pPr marL="457200" indent="-457200">
              <a:buAutoNum type="arabicPeriod" startAt="4"/>
            </a:pPr>
            <a:endParaRPr lang="en-US" sz="2200" dirty="0" smtClean="0"/>
          </a:p>
          <a:p>
            <a:pPr marL="457200" indent="-457200">
              <a:buAutoNum type="arabicPeriod" startAt="4"/>
            </a:pPr>
            <a:r>
              <a:rPr lang="en-US" sz="2200" dirty="0" smtClean="0"/>
              <a:t>Keep </a:t>
            </a:r>
            <a:r>
              <a:rPr lang="en-US" sz="2200" dirty="0"/>
              <a:t>hydrated. </a:t>
            </a:r>
            <a:endParaRPr lang="en-US" sz="2200" dirty="0" smtClean="0"/>
          </a:p>
          <a:p>
            <a:endParaRPr lang="en-US" sz="2200" dirty="0"/>
          </a:p>
          <a:p>
            <a:pPr marL="0" indent="0">
              <a:buNone/>
            </a:pPr>
            <a:endParaRPr lang="en-US" sz="2200" dirty="0" smtClean="0"/>
          </a:p>
          <a:p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397617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2861072"/>
          </a:xfrm>
        </p:spPr>
        <p:txBody>
          <a:bodyPr>
            <a:noAutofit/>
          </a:bodyPr>
          <a:lstStyle/>
          <a:p>
            <a:pPr marL="457200" indent="-457200">
              <a:buAutoNum type="arabicPeriod" startAt="7"/>
            </a:pPr>
            <a:r>
              <a:rPr lang="en-US" sz="2200" dirty="0" smtClean="0"/>
              <a:t>Stress </a:t>
            </a:r>
            <a:r>
              <a:rPr lang="en-US" sz="2200" dirty="0"/>
              <a:t>impacts every aspect of our health. Develop a habit to help you </a:t>
            </a:r>
            <a:r>
              <a:rPr lang="en-US" sz="2200" dirty="0" err="1" smtClean="0"/>
              <a:t>destress</a:t>
            </a:r>
            <a:r>
              <a:rPr lang="en-US" sz="2200" dirty="0"/>
              <a:t>.</a:t>
            </a:r>
            <a:endParaRPr lang="en-US" sz="2200" dirty="0" smtClean="0"/>
          </a:p>
          <a:p>
            <a:pPr marL="457200" indent="-457200">
              <a:buAutoNum type="arabicPeriod" startAt="7"/>
            </a:pPr>
            <a:endParaRPr lang="en-US" sz="2200" dirty="0"/>
          </a:p>
          <a:p>
            <a:pPr marL="457200" indent="-457200">
              <a:buAutoNum type="arabicPeriod" startAt="7"/>
            </a:pPr>
            <a:r>
              <a:rPr lang="en-US" sz="2200" dirty="0" smtClean="0"/>
              <a:t>You </a:t>
            </a:r>
            <a:r>
              <a:rPr lang="en-US" sz="2200" dirty="0"/>
              <a:t>know smoking threatens your health. In addition to everything, it saps your energy. Talk to your doctor about various smoking cessation techniques. </a:t>
            </a:r>
            <a:endParaRPr lang="en-US" sz="2200" dirty="0" smtClean="0"/>
          </a:p>
          <a:p>
            <a:pPr marL="457200" indent="-457200">
              <a:buFont typeface="+mj-lt"/>
              <a:buAutoNum type="arabicPeriod"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MY" sz="2200" dirty="0"/>
          </a:p>
        </p:txBody>
      </p:sp>
      <p:pic>
        <p:nvPicPr>
          <p:cNvPr id="8194" name="Picture 2" descr="Image result for smok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40995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08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5950"/>
            <a:ext cx="8229600" cy="2286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i="1" dirty="0">
                <a:solidFill>
                  <a:srgbClr val="FFC000"/>
                </a:solidFill>
              </a:rPr>
              <a:t>Change</a:t>
            </a:r>
            <a:r>
              <a:rPr lang="en-US" sz="3600" dirty="0"/>
              <a:t> is not always easy, and it rarely happens </a:t>
            </a:r>
            <a:r>
              <a:rPr lang="en-US" sz="3600" dirty="0" smtClean="0"/>
              <a:t>quickly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68385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3950"/>
            <a:ext cx="8229600" cy="3394472"/>
          </a:xfrm>
        </p:spPr>
        <p:txBody>
          <a:bodyPr>
            <a:normAutofit/>
          </a:bodyPr>
          <a:lstStyle/>
          <a:p>
            <a:r>
              <a:rPr lang="en-US" sz="2400" dirty="0"/>
              <a:t>You need to start by developing a healthier mindset each </a:t>
            </a:r>
            <a:r>
              <a:rPr lang="en-US" sz="2400" dirty="0" smtClean="0"/>
              <a:t>day</a:t>
            </a:r>
          </a:p>
          <a:p>
            <a:endParaRPr lang="en-US" sz="2400" dirty="0"/>
          </a:p>
          <a:p>
            <a:r>
              <a:rPr lang="en-US" sz="2400" dirty="0" smtClean="0"/>
              <a:t>The </a:t>
            </a:r>
            <a:r>
              <a:rPr lang="en-US" sz="2400" dirty="0"/>
              <a:t>helpful thing about juicing is that when you juice three times a day before a meal, the act of juicing will keep you more focused on creating a better </a:t>
            </a:r>
            <a:r>
              <a:rPr lang="en-US" sz="2400" dirty="0" smtClean="0"/>
              <a:t>lifestyle</a:t>
            </a:r>
            <a:endParaRPr lang="en-US" sz="2400" dirty="0"/>
          </a:p>
          <a:p>
            <a:pPr marL="0" indent="0">
              <a:buNone/>
            </a:pPr>
            <a:endParaRPr lang="en-MY" sz="2400" dirty="0"/>
          </a:p>
          <a:p>
            <a:r>
              <a:rPr lang="en-US" sz="2400" dirty="0"/>
              <a:t>It will give you the reminders you need to keep you on </a:t>
            </a:r>
            <a:r>
              <a:rPr lang="en-US" sz="2400" dirty="0" smtClean="0"/>
              <a:t>track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423351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361950"/>
            <a:ext cx="8229600" cy="339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So, juice yourself to a </a:t>
            </a:r>
            <a:r>
              <a:rPr lang="en-US" b="1" i="1" dirty="0">
                <a:solidFill>
                  <a:srgbClr val="FFC000"/>
                </a:solidFill>
              </a:rPr>
              <a:t>healthier</a:t>
            </a:r>
            <a:r>
              <a:rPr lang="en-US" dirty="0"/>
              <a:t> you each and every </a:t>
            </a:r>
            <a:r>
              <a:rPr lang="en-US" dirty="0" smtClean="0"/>
              <a:t>day</a:t>
            </a:r>
            <a:endParaRPr lang="en-MY" dirty="0"/>
          </a:p>
        </p:txBody>
      </p:sp>
      <p:pic>
        <p:nvPicPr>
          <p:cNvPr id="9218" name="Picture 2" descr="Image result for juic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733550"/>
            <a:ext cx="4495800" cy="30076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06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556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The healthy juicing lifestyle goes beyond what you put into your body and includes what you do with your </a:t>
            </a:r>
            <a:r>
              <a:rPr lang="en-US" sz="3600" dirty="0" smtClean="0"/>
              <a:t>body</a:t>
            </a:r>
            <a:endParaRPr lang="en-MY" sz="3600" dirty="0"/>
          </a:p>
        </p:txBody>
      </p:sp>
    </p:spTree>
    <p:extLst>
      <p:ext uri="{BB962C8B-B14F-4D97-AF65-F5344CB8AC3E}">
        <p14:creationId xmlns:p14="http://schemas.microsoft.com/office/powerpoint/2010/main" val="125263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9055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625077"/>
            <a:ext cx="7467600" cy="28610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C000"/>
                </a:solidFill>
              </a:rPr>
              <a:t>Lifestyle </a:t>
            </a:r>
            <a:r>
              <a:rPr lang="en-US" sz="3600" dirty="0"/>
              <a:t>is all about the habits we’ve developed – or have failed to </a:t>
            </a:r>
            <a:r>
              <a:rPr lang="en-US" sz="3600" dirty="0" smtClean="0"/>
              <a:t>develop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427333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09750"/>
            <a:ext cx="8229600" cy="2784873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en-US" sz="3600" b="1" dirty="0">
                <a:solidFill>
                  <a:srgbClr val="FFC000"/>
                </a:solidFill>
              </a:rPr>
              <a:t>Juicing</a:t>
            </a:r>
            <a:r>
              <a:rPr lang="en-US" sz="3600" dirty="0"/>
              <a:t> is a great start and an excellent habit to get into. </a:t>
            </a:r>
            <a:r>
              <a:rPr lang="en-US" sz="3600" b="1" i="1" dirty="0"/>
              <a:t>Good nutrition </a:t>
            </a:r>
            <a:r>
              <a:rPr lang="en-US" sz="3600" dirty="0"/>
              <a:t>is </a:t>
            </a:r>
            <a:r>
              <a:rPr lang="en-US" sz="3600" dirty="0" smtClean="0"/>
              <a:t>the key </a:t>
            </a:r>
            <a:r>
              <a:rPr lang="en-US" sz="3600" dirty="0"/>
              <a:t>to living well.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99895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114550"/>
            <a:ext cx="8229600" cy="24800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/>
              <a:t>But, why stop there? </a:t>
            </a: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309824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504950"/>
            <a:ext cx="3657600" cy="2861073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en-US" dirty="0"/>
              <a:t>When we want to change for the better, sometimes, we need to change our </a:t>
            </a:r>
            <a:r>
              <a:rPr lang="en-US" dirty="0" smtClean="0"/>
              <a:t>mindset</a:t>
            </a:r>
            <a:endParaRPr lang="en-MY" sz="2800" dirty="0"/>
          </a:p>
        </p:txBody>
      </p:sp>
      <p:sp>
        <p:nvSpPr>
          <p:cNvPr id="2" name="AutoShape 4" descr="Image result for change mindse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pic>
        <p:nvPicPr>
          <p:cNvPr id="1032" name="Picture 8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724150"/>
            <a:ext cx="3581400" cy="23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4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66950"/>
            <a:ext cx="8229600" cy="857250"/>
          </a:xfrm>
        </p:spPr>
        <p:txBody>
          <a:bodyPr>
            <a:noAutofit/>
          </a:bodyPr>
          <a:lstStyle/>
          <a:p>
            <a:r>
              <a:rPr lang="en-US" sz="3200" dirty="0"/>
              <a:t>Everyone has an Uncle </a:t>
            </a:r>
            <a:r>
              <a:rPr lang="en-US" sz="3200" dirty="0" err="1"/>
              <a:t>Herbie</a:t>
            </a:r>
            <a:r>
              <a:rPr lang="en-US" sz="3200" dirty="0"/>
              <a:t> who smoked like a chimney, ate pizza every other day, never moved from the couch, and lived to see his 99</a:t>
            </a:r>
            <a:r>
              <a:rPr lang="en-US" sz="3200" baseline="30000" dirty="0"/>
              <a:t>th</a:t>
            </a:r>
            <a:r>
              <a:rPr lang="en-US" sz="3200" dirty="0"/>
              <a:t> birthday. Good for Uncle </a:t>
            </a:r>
            <a:r>
              <a:rPr lang="en-US" sz="3200" dirty="0" err="1"/>
              <a:t>Herbie</a:t>
            </a:r>
            <a:r>
              <a:rPr lang="en-US" sz="3200" dirty="0"/>
              <a:t>. </a:t>
            </a:r>
            <a:endParaRPr lang="en-MY" sz="3200" dirty="0"/>
          </a:p>
        </p:txBody>
      </p:sp>
    </p:spTree>
    <p:extLst>
      <p:ext uri="{BB962C8B-B14F-4D97-AF65-F5344CB8AC3E}">
        <p14:creationId xmlns:p14="http://schemas.microsoft.com/office/powerpoint/2010/main" val="157350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4800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dirty="0"/>
              <a:t>What about the hundreds of thousands of others who suffered years of chronic ill health before leaving a spouse and children years before their time?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99392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5350"/>
            <a:ext cx="8229600" cy="3657600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A healthy lifestyle does more than just </a:t>
            </a:r>
            <a:r>
              <a:rPr lang="en-US" sz="2400" dirty="0" smtClean="0"/>
              <a:t>adding </a:t>
            </a:r>
            <a:r>
              <a:rPr lang="en-US" sz="2400" dirty="0"/>
              <a:t>years to your </a:t>
            </a:r>
            <a:r>
              <a:rPr lang="en-US" sz="2400" dirty="0" smtClean="0"/>
              <a:t>life</a:t>
            </a:r>
          </a:p>
          <a:p>
            <a:endParaRPr lang="en-US" sz="2400" dirty="0"/>
          </a:p>
          <a:p>
            <a:r>
              <a:rPr lang="en-US" sz="2400" dirty="0" smtClean="0"/>
              <a:t>It </a:t>
            </a:r>
            <a:r>
              <a:rPr lang="en-US" sz="2400" dirty="0"/>
              <a:t>elevates the quality of your life every, single </a:t>
            </a:r>
            <a:r>
              <a:rPr lang="en-US" sz="2400" dirty="0" smtClean="0"/>
              <a:t>day</a:t>
            </a:r>
          </a:p>
          <a:p>
            <a:endParaRPr lang="en-US" sz="2400" dirty="0"/>
          </a:p>
          <a:p>
            <a:r>
              <a:rPr lang="en-US" sz="2400" dirty="0" smtClean="0"/>
              <a:t>It </a:t>
            </a:r>
            <a:r>
              <a:rPr lang="en-US" sz="2400" dirty="0"/>
              <a:t>makes you feel better, happier, and more </a:t>
            </a:r>
            <a:r>
              <a:rPr lang="en-US" sz="2400" dirty="0" smtClean="0"/>
              <a:t>competent</a:t>
            </a:r>
          </a:p>
          <a:p>
            <a:endParaRPr lang="en-US" sz="2400" dirty="0"/>
          </a:p>
          <a:p>
            <a:r>
              <a:rPr lang="en-US" sz="2400" dirty="0" smtClean="0"/>
              <a:t>You </a:t>
            </a:r>
            <a:r>
              <a:rPr lang="en-US" sz="2400" dirty="0"/>
              <a:t>function on an optimal level not only physically, but emotionally and mentally, as </a:t>
            </a:r>
            <a:r>
              <a:rPr lang="en-US" sz="2400" dirty="0" smtClean="0"/>
              <a:t>well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9640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</TotalTime>
  <Words>412</Words>
  <Application>Microsoft Office PowerPoint</Application>
  <PresentationFormat>On-screen Show (16:9)</PresentationFormat>
  <Paragraphs>41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Everyone has an Uncle Herbie who smoked like a chimney, ate pizza every other day, never moved from the couch, and lived to see his 99th birthday. Good for Uncle Herbie. </vt:lpstr>
      <vt:lpstr>PowerPoint Presentation</vt:lpstr>
      <vt:lpstr>PowerPoint Presentation</vt:lpstr>
      <vt:lpstr>Developing Good Habits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Cally</cp:lastModifiedBy>
  <cp:revision>164</cp:revision>
  <dcterms:created xsi:type="dcterms:W3CDTF">2016-12-30T12:43:39Z</dcterms:created>
  <dcterms:modified xsi:type="dcterms:W3CDTF">2018-04-05T12:34:45Z</dcterms:modified>
</cp:coreProperties>
</file>