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708" y="345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" b="8911"/>
          <a:stretch/>
        </p:blipFill>
        <p:spPr>
          <a:xfrm>
            <a:off x="0" y="-12967"/>
            <a:ext cx="9144000" cy="51694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877175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Juicing and Energy</a:t>
            </a:r>
            <a:endParaRPr lang="en-MY" sz="44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57350"/>
            <a:ext cx="3581400" cy="369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2400" dirty="0"/>
              <a:t>Those who're experiencing high blood pressure are placed at risk for possible strokes due to the high caffeine </a:t>
            </a:r>
            <a:r>
              <a:rPr lang="en-MY" sz="2400" dirty="0" smtClean="0"/>
              <a:t>content</a:t>
            </a:r>
            <a:endParaRPr lang="en-MY" sz="2800" dirty="0"/>
          </a:p>
        </p:txBody>
      </p:sp>
      <p:pic>
        <p:nvPicPr>
          <p:cNvPr id="3074" name="Picture 2" descr="Image result for stro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00150"/>
            <a:ext cx="38608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12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49"/>
            <a:ext cx="8229600" cy="270867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More energy is a worthwhile goal, but why rely on toxic energy drinks and suffer the consequences?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48116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9150"/>
            <a:ext cx="8229600" cy="3546873"/>
          </a:xfrm>
        </p:spPr>
        <p:txBody>
          <a:bodyPr>
            <a:normAutofit/>
          </a:bodyPr>
          <a:lstStyle/>
          <a:p>
            <a:r>
              <a:rPr lang="en-US" sz="2400" dirty="0"/>
              <a:t>Fruit juices provide an abundance of energy by providing the body with the healthy nutrients it </a:t>
            </a:r>
            <a:r>
              <a:rPr lang="en-US" sz="2400" dirty="0" smtClean="0"/>
              <a:t>needs</a:t>
            </a:r>
          </a:p>
          <a:p>
            <a:endParaRPr lang="en-US" sz="2400" dirty="0"/>
          </a:p>
          <a:p>
            <a:r>
              <a:rPr lang="en-US" sz="2400" dirty="0" smtClean="0"/>
              <a:t>If </a:t>
            </a:r>
            <a:r>
              <a:rPr lang="en-US" sz="2400" dirty="0"/>
              <a:t>you are serious about boosting your energy, toss the energy drink and reach for the </a:t>
            </a:r>
            <a:r>
              <a:rPr lang="en-US" sz="2400" dirty="0" smtClean="0"/>
              <a:t>juice</a:t>
            </a:r>
            <a:endParaRPr lang="en-MY" sz="2400" dirty="0"/>
          </a:p>
          <a:p>
            <a:endParaRPr lang="en-MY" sz="2400" dirty="0"/>
          </a:p>
        </p:txBody>
      </p:sp>
      <p:pic>
        <p:nvPicPr>
          <p:cNvPr id="4100" name="Picture 4" descr="Image result for fruit ju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800350"/>
            <a:ext cx="1732452" cy="206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82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419100"/>
            <a:ext cx="8229600" cy="857250"/>
          </a:xfrm>
        </p:spPr>
        <p:txBody>
          <a:bodyPr/>
          <a:lstStyle/>
          <a:p>
            <a:r>
              <a:rPr lang="en-US" b="1" dirty="0"/>
              <a:t>Juices for Energy</a:t>
            </a:r>
            <a:endParaRPr lang="en-MY" dirty="0"/>
          </a:p>
        </p:txBody>
      </p:sp>
      <p:pic>
        <p:nvPicPr>
          <p:cNvPr id="5" name="Picture 2" descr="Image result for fruit ju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76350"/>
            <a:ext cx="5410200" cy="361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79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950"/>
            <a:ext cx="8229600" cy="857250"/>
          </a:xfrm>
        </p:spPr>
        <p:txBody>
          <a:bodyPr/>
          <a:lstStyle/>
          <a:p>
            <a:r>
              <a:rPr lang="en-US" b="1" dirty="0"/>
              <a:t>Homemade V8 Juice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50"/>
            <a:ext cx="8229600" cy="30134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Ingredients</a:t>
            </a:r>
            <a:r>
              <a:rPr lang="en-US" sz="2400" b="1" dirty="0" smtClean="0"/>
              <a:t>:</a:t>
            </a:r>
            <a:endParaRPr lang="en-MY" sz="2400" dirty="0"/>
          </a:p>
          <a:p>
            <a:r>
              <a:rPr lang="en-US" sz="2400" dirty="0"/>
              <a:t>3 tomatoes</a:t>
            </a:r>
            <a:endParaRPr lang="en-MY" sz="2400" dirty="0"/>
          </a:p>
          <a:p>
            <a:r>
              <a:rPr lang="en-US" sz="2400" dirty="0"/>
              <a:t>1 onion</a:t>
            </a:r>
            <a:endParaRPr lang="en-MY" sz="2400" dirty="0"/>
          </a:p>
          <a:p>
            <a:r>
              <a:rPr lang="en-US" sz="2400" dirty="0"/>
              <a:t>2 celery stalks</a:t>
            </a:r>
            <a:endParaRPr lang="en-MY" sz="2400" dirty="0"/>
          </a:p>
          <a:p>
            <a:r>
              <a:rPr lang="en-US" sz="2400" dirty="0"/>
              <a:t>2 carrots</a:t>
            </a:r>
            <a:endParaRPr lang="en-MY" sz="2400" dirty="0"/>
          </a:p>
          <a:p>
            <a:r>
              <a:rPr lang="en-US" sz="2400" dirty="0"/>
              <a:t>½ green bell </a:t>
            </a:r>
            <a:r>
              <a:rPr lang="en-US" sz="2400" dirty="0" smtClean="0"/>
              <a:t>pepper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68784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394472"/>
          </a:xfrm>
        </p:spPr>
        <p:txBody>
          <a:bodyPr>
            <a:noAutofit/>
          </a:bodyPr>
          <a:lstStyle/>
          <a:p>
            <a:r>
              <a:rPr lang="en-US" sz="2400" dirty="0"/>
              <a:t>1 garlic clove</a:t>
            </a:r>
            <a:endParaRPr lang="en-MY" sz="2400" dirty="0"/>
          </a:p>
          <a:p>
            <a:r>
              <a:rPr lang="en-US" sz="2400" dirty="0"/>
              <a:t>2 cups water</a:t>
            </a:r>
            <a:endParaRPr lang="en-MY" sz="2400" dirty="0"/>
          </a:p>
          <a:p>
            <a:r>
              <a:rPr lang="en-US" sz="2400" dirty="0"/>
              <a:t>Lemon juice and horseradish to taste</a:t>
            </a:r>
            <a:endParaRPr lang="en-MY" sz="2400" dirty="0"/>
          </a:p>
          <a:p>
            <a:pPr marL="0" indent="0">
              <a:buNone/>
            </a:pPr>
            <a:endParaRPr lang="en-MY" sz="2400" dirty="0"/>
          </a:p>
          <a:p>
            <a:pPr marL="0" indent="0">
              <a:buNone/>
            </a:pPr>
            <a:r>
              <a:rPr lang="en-US" sz="2400" b="1" dirty="0"/>
              <a:t>Directions:</a:t>
            </a:r>
            <a:endParaRPr lang="en-MY" sz="2400" dirty="0"/>
          </a:p>
          <a:p>
            <a:r>
              <a:rPr lang="en-US" sz="2400" dirty="0"/>
              <a:t>Roughly chop the vegetables and garlic and process all ingredients through the </a:t>
            </a:r>
            <a:r>
              <a:rPr lang="en-US" sz="2400" dirty="0" smtClean="0"/>
              <a:t>juicer</a:t>
            </a:r>
            <a:endParaRPr lang="en-MY" sz="2400" dirty="0"/>
          </a:p>
          <a:p>
            <a:pPr marL="0" indent="0">
              <a:buNone/>
            </a:pPr>
            <a:endParaRPr lang="en-MY" sz="2400" b="1" dirty="0"/>
          </a:p>
        </p:txBody>
      </p:sp>
    </p:spTree>
    <p:extLst>
      <p:ext uri="{BB962C8B-B14F-4D97-AF65-F5344CB8AC3E}">
        <p14:creationId xmlns:p14="http://schemas.microsoft.com/office/powerpoint/2010/main" val="10537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Pineapple Juice Boost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150"/>
            <a:ext cx="8229600" cy="31658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MY" sz="2200" dirty="0" smtClean="0"/>
              <a:t> </a:t>
            </a:r>
            <a:r>
              <a:rPr lang="en-US" sz="2200" b="1" dirty="0"/>
              <a:t>Ingredients:</a:t>
            </a:r>
            <a:endParaRPr lang="en-MY" sz="2200" dirty="0"/>
          </a:p>
          <a:p>
            <a:r>
              <a:rPr lang="en-US" sz="2200" dirty="0"/>
              <a:t>2 cups chopped pineapple</a:t>
            </a:r>
            <a:endParaRPr lang="en-MY" sz="2200" dirty="0"/>
          </a:p>
          <a:p>
            <a:r>
              <a:rPr lang="en-US" sz="2200" dirty="0"/>
              <a:t>1 orange</a:t>
            </a:r>
            <a:endParaRPr lang="en-MY" sz="2200" dirty="0"/>
          </a:p>
          <a:p>
            <a:r>
              <a:rPr lang="en-US" sz="2200" dirty="0"/>
              <a:t>1-inch nub of grated </a:t>
            </a:r>
            <a:r>
              <a:rPr lang="en-US" sz="2200" dirty="0" smtClean="0"/>
              <a:t>ginger</a:t>
            </a:r>
          </a:p>
          <a:p>
            <a:endParaRPr lang="en-US" sz="2200" dirty="0"/>
          </a:p>
          <a:p>
            <a:pPr marL="0" indent="0">
              <a:buNone/>
            </a:pPr>
            <a:r>
              <a:rPr lang="en-US" sz="2200" b="1" dirty="0"/>
              <a:t>Directions:</a:t>
            </a:r>
            <a:endParaRPr lang="en-MY" sz="2200" dirty="0"/>
          </a:p>
          <a:p>
            <a:r>
              <a:rPr lang="en-US" sz="2200" dirty="0"/>
              <a:t>Peel the orange and place all ingredients in the juicer. Serve over </a:t>
            </a:r>
            <a:r>
              <a:rPr lang="en-US" sz="2200" dirty="0" smtClean="0"/>
              <a:t>ice</a:t>
            </a:r>
            <a:endParaRPr lang="en-MY" sz="2200" dirty="0"/>
          </a:p>
          <a:p>
            <a:endParaRPr lang="en-MY" sz="2200" dirty="0"/>
          </a:p>
          <a:p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295757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8229600" cy="857250"/>
          </a:xfrm>
        </p:spPr>
        <p:txBody>
          <a:bodyPr/>
          <a:lstStyle/>
          <a:p>
            <a:r>
              <a:rPr lang="en-US" b="1" dirty="0"/>
              <a:t>Kale Boost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33550"/>
            <a:ext cx="8229600" cy="3089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MY" dirty="0" smtClean="0"/>
              <a:t> </a:t>
            </a:r>
            <a:r>
              <a:rPr lang="en-US" b="1" dirty="0"/>
              <a:t>Ingredients:</a:t>
            </a:r>
            <a:endParaRPr lang="en-MY" dirty="0"/>
          </a:p>
          <a:p>
            <a:r>
              <a:rPr lang="en-US" sz="2400" dirty="0"/>
              <a:t>Bunch of kale</a:t>
            </a:r>
            <a:endParaRPr lang="en-MY" sz="2400" dirty="0"/>
          </a:p>
          <a:p>
            <a:r>
              <a:rPr lang="en-US" sz="2400" dirty="0"/>
              <a:t>1 cup coconut milk or coconut water</a:t>
            </a:r>
            <a:endParaRPr lang="en-MY" sz="2400" dirty="0"/>
          </a:p>
          <a:p>
            <a:r>
              <a:rPr lang="en-US" sz="2400" dirty="0"/>
              <a:t>1 chopped apple</a:t>
            </a:r>
            <a:endParaRPr lang="en-MY" sz="2400" dirty="0"/>
          </a:p>
          <a:p>
            <a:r>
              <a:rPr lang="en-US" sz="2400" dirty="0"/>
              <a:t>1 tbsp. melted coconut oil</a:t>
            </a:r>
            <a:endParaRPr lang="en-MY" sz="2400" dirty="0"/>
          </a:p>
          <a:p>
            <a:r>
              <a:rPr lang="en-US" sz="2400" dirty="0"/>
              <a:t>½ cup ground </a:t>
            </a:r>
            <a:r>
              <a:rPr lang="en-US" sz="2400" dirty="0" smtClean="0"/>
              <a:t>nuts</a:t>
            </a:r>
            <a:endParaRPr lang="en-MY" sz="2400" dirty="0"/>
          </a:p>
          <a:p>
            <a:endParaRPr lang="en-MY" dirty="0"/>
          </a:p>
        </p:txBody>
      </p:sp>
      <p:pic>
        <p:nvPicPr>
          <p:cNvPr id="6146" name="Picture 2" descr="Image result for coconut oi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623072"/>
            <a:ext cx="19431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32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4677"/>
            <a:ext cx="8229600" cy="308967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Directions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endParaRPr lang="en-MY" sz="2400" dirty="0"/>
          </a:p>
          <a:p>
            <a:r>
              <a:rPr lang="en-US" sz="2400" dirty="0"/>
              <a:t>Process the kale, coconut oil, chopped apple and coconut milk through the juicer.</a:t>
            </a:r>
            <a:endParaRPr lang="en-MY" sz="2400" dirty="0"/>
          </a:p>
          <a:p>
            <a:r>
              <a:rPr lang="en-US" sz="2400" dirty="0"/>
              <a:t>If your juicer is powerful enough, add the ground nuts. If not, simply stir them into the juice.</a:t>
            </a:r>
            <a:endParaRPr lang="en-MY" sz="24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73307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Beet and Apple Juice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MY" sz="2200" dirty="0" smtClean="0"/>
              <a:t> </a:t>
            </a:r>
            <a:r>
              <a:rPr lang="en-US" sz="2200" b="1" dirty="0"/>
              <a:t>Ingredients:</a:t>
            </a:r>
            <a:endParaRPr lang="en-MY" sz="2200" dirty="0"/>
          </a:p>
          <a:p>
            <a:r>
              <a:rPr lang="en-US" sz="2200" dirty="0"/>
              <a:t>1 beet</a:t>
            </a:r>
            <a:endParaRPr lang="en-MY" sz="2200" dirty="0"/>
          </a:p>
          <a:p>
            <a:r>
              <a:rPr lang="en-US" sz="2200" dirty="0"/>
              <a:t>1 apple</a:t>
            </a:r>
            <a:endParaRPr lang="en-MY" sz="2200" dirty="0"/>
          </a:p>
          <a:p>
            <a:r>
              <a:rPr lang="en-US" sz="2200" dirty="0"/>
              <a:t>3 celery stalks</a:t>
            </a:r>
            <a:endParaRPr lang="en-MY" sz="2200" dirty="0"/>
          </a:p>
          <a:p>
            <a:r>
              <a:rPr lang="en-US" sz="2200" dirty="0"/>
              <a:t>1-inch grated ginger </a:t>
            </a:r>
            <a:r>
              <a:rPr lang="en-US" sz="2200" dirty="0" smtClean="0"/>
              <a:t>nub</a:t>
            </a:r>
          </a:p>
          <a:p>
            <a:pPr marL="0" indent="0">
              <a:buNone/>
            </a:pPr>
            <a:endParaRPr lang="en-MY" sz="2200" dirty="0"/>
          </a:p>
          <a:p>
            <a:pPr marL="0" indent="0">
              <a:buNone/>
            </a:pPr>
            <a:r>
              <a:rPr lang="en-MY" sz="2200" b="1" dirty="0"/>
              <a:t> </a:t>
            </a:r>
            <a:r>
              <a:rPr lang="en-US" sz="2200" b="1" dirty="0"/>
              <a:t>Directions:</a:t>
            </a:r>
            <a:endParaRPr lang="en-MY" sz="2200" dirty="0"/>
          </a:p>
          <a:p>
            <a:r>
              <a:rPr lang="en-US" sz="2200" dirty="0"/>
              <a:t>Chunk the vegetables and add all ingredients to the juicer.</a:t>
            </a:r>
            <a:endParaRPr lang="en-MY" sz="2200" dirty="0"/>
          </a:p>
          <a:p>
            <a:pPr marL="0" indent="0">
              <a:buNone/>
            </a:pPr>
            <a:endParaRPr lang="en-US" sz="2200" b="1" dirty="0"/>
          </a:p>
          <a:p>
            <a:pPr marL="0" indent="0">
              <a:buNone/>
            </a:pPr>
            <a:endParaRPr lang="en-US" sz="2200" b="1" dirty="0"/>
          </a:p>
          <a:p>
            <a:pPr marL="0" indent="0">
              <a:buNone/>
            </a:pP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16210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038350"/>
            <a:ext cx="8229600" cy="278487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One of the most amazing aspects of juicing is how it can boost your energy to </a:t>
            </a:r>
            <a:r>
              <a:rPr lang="en-US" b="1" i="1" dirty="0">
                <a:solidFill>
                  <a:srgbClr val="FFC000"/>
                </a:solidFill>
              </a:rPr>
              <a:t>new </a:t>
            </a:r>
            <a:r>
              <a:rPr lang="en-US" b="1" i="1" dirty="0" smtClean="0">
                <a:solidFill>
                  <a:srgbClr val="FFC000"/>
                </a:solidFill>
              </a:rPr>
              <a:t>heights</a:t>
            </a:r>
            <a:endParaRPr lang="en-MY" b="1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5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387" y="438150"/>
            <a:ext cx="8229600" cy="857250"/>
          </a:xfrm>
        </p:spPr>
        <p:txBody>
          <a:bodyPr/>
          <a:lstStyle/>
          <a:p>
            <a:r>
              <a:rPr lang="en-US" b="1" dirty="0"/>
              <a:t>Apple Plus Juice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49"/>
            <a:ext cx="8229600" cy="27086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MY" sz="2400" dirty="0" smtClean="0"/>
              <a:t> </a:t>
            </a:r>
            <a:r>
              <a:rPr lang="en-US" sz="2400" b="1" dirty="0"/>
              <a:t>Ingredients:</a:t>
            </a:r>
            <a:endParaRPr lang="en-MY" sz="2400" dirty="0"/>
          </a:p>
          <a:p>
            <a:r>
              <a:rPr lang="en-US" sz="2400" dirty="0"/>
              <a:t>2 apples</a:t>
            </a:r>
            <a:endParaRPr lang="en-MY" sz="2400" dirty="0"/>
          </a:p>
          <a:p>
            <a:r>
              <a:rPr lang="en-US" sz="2400" dirty="0"/>
              <a:t>4 carrots</a:t>
            </a:r>
            <a:endParaRPr lang="en-MY" sz="2400" dirty="0"/>
          </a:p>
          <a:p>
            <a:r>
              <a:rPr lang="en-US" sz="2400" dirty="0"/>
              <a:t>1 cup spinach</a:t>
            </a:r>
            <a:endParaRPr lang="en-MY" sz="2400" dirty="0"/>
          </a:p>
          <a:p>
            <a:r>
              <a:rPr lang="en-US" sz="2400" dirty="0"/>
              <a:t>1 cup broccoli florets</a:t>
            </a:r>
            <a:endParaRPr lang="en-MY" sz="2400" dirty="0"/>
          </a:p>
          <a:p>
            <a:pPr marL="0" indent="0">
              <a:buNone/>
            </a:pPr>
            <a:r>
              <a:rPr lang="en-US" sz="2400" b="1" dirty="0"/>
              <a:t> </a:t>
            </a:r>
            <a:endParaRPr lang="en-MY" sz="2400" dirty="0"/>
          </a:p>
          <a:p>
            <a:pPr marL="0" indent="0">
              <a:buNone/>
            </a:pPr>
            <a:r>
              <a:rPr lang="en-US" sz="2400" b="1" dirty="0"/>
              <a:t> </a:t>
            </a:r>
            <a:endParaRPr lang="en-MY" sz="2400" dirty="0"/>
          </a:p>
        </p:txBody>
      </p:sp>
      <p:pic>
        <p:nvPicPr>
          <p:cNvPr id="7170" name="Picture 2" descr="Image result for app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794356"/>
            <a:ext cx="2968625" cy="196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86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71550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Directions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endParaRPr lang="en-MY" sz="2400" dirty="0"/>
          </a:p>
          <a:p>
            <a:r>
              <a:rPr lang="en-US" sz="2400" dirty="0"/>
              <a:t>Chunk the apples and vegetables.</a:t>
            </a:r>
            <a:endParaRPr lang="en-MY" sz="2400" dirty="0"/>
          </a:p>
          <a:p>
            <a:r>
              <a:rPr lang="en-US" sz="2400" dirty="0"/>
              <a:t>Add all ingredients to a juicer and serve over ice.</a:t>
            </a:r>
            <a:endParaRPr lang="en-MY" sz="2400" dirty="0"/>
          </a:p>
          <a:p>
            <a:endParaRPr lang="en-MY" sz="2400" dirty="0"/>
          </a:p>
          <a:p>
            <a:endParaRPr lang="en-MY" sz="2400" dirty="0"/>
          </a:p>
        </p:txBody>
      </p:sp>
      <p:pic>
        <p:nvPicPr>
          <p:cNvPr id="8194" name="Picture 2" descr="Image result for vegetab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028950"/>
            <a:ext cx="33528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56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675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Power Vegetable Juice</a:t>
            </a:r>
            <a:r>
              <a:rPr lang="en-MY" dirty="0"/>
              <a:t/>
            </a:r>
            <a:br>
              <a:rPr lang="en-MY" dirty="0"/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49"/>
            <a:ext cx="8229600" cy="293727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Ingredients:</a:t>
            </a:r>
            <a:endParaRPr lang="en-MY" dirty="0" smtClean="0"/>
          </a:p>
          <a:p>
            <a:r>
              <a:rPr lang="en-US" dirty="0" smtClean="0"/>
              <a:t>3 </a:t>
            </a:r>
            <a:r>
              <a:rPr lang="en-US" dirty="0"/>
              <a:t>carrots</a:t>
            </a:r>
            <a:endParaRPr lang="en-MY" dirty="0"/>
          </a:p>
          <a:p>
            <a:r>
              <a:rPr lang="en-US" dirty="0"/>
              <a:t>2 celery stalks</a:t>
            </a:r>
            <a:endParaRPr lang="en-MY" dirty="0"/>
          </a:p>
          <a:p>
            <a:r>
              <a:rPr lang="en-US" dirty="0"/>
              <a:t>1 green pepper</a:t>
            </a:r>
            <a:endParaRPr lang="en-MY" dirty="0"/>
          </a:p>
          <a:p>
            <a:r>
              <a:rPr lang="en-US" dirty="0"/>
              <a:t>1 apple</a:t>
            </a:r>
            <a:endParaRPr lang="en-MY" dirty="0"/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r>
              <a:rPr lang="en-US" b="1" dirty="0"/>
              <a:t>Directions:</a:t>
            </a:r>
            <a:endParaRPr lang="en-MY" dirty="0"/>
          </a:p>
          <a:p>
            <a:r>
              <a:rPr lang="en-US" dirty="0"/>
              <a:t>Cut up and process the ingredients through a juicer</a:t>
            </a:r>
            <a:endParaRPr lang="en-MY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94561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047750"/>
            <a:ext cx="3352800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 Many people have developed the habit of consuming toxic so-called energy drinks to get an added energy boost. We all want to feel more energetic, but at what cost? </a:t>
            </a:r>
            <a:endParaRPr lang="en-MY" sz="2400" dirty="0"/>
          </a:p>
        </p:txBody>
      </p:sp>
      <p:pic>
        <p:nvPicPr>
          <p:cNvPr id="1026" name="Picture 2" descr="Image result for energy drin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66792"/>
            <a:ext cx="3429000" cy="275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18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8350"/>
            <a:ext cx="8229600" cy="2556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The </a:t>
            </a:r>
            <a:r>
              <a:rPr lang="en-US" sz="3600" dirty="0"/>
              <a:t>dangerous side effects of these energy drinks are well-known and </a:t>
            </a:r>
            <a:r>
              <a:rPr lang="en-US" sz="3600" dirty="0" smtClean="0"/>
              <a:t>as follows</a:t>
            </a: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55025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8229600" cy="857250"/>
          </a:xfrm>
        </p:spPr>
        <p:txBody>
          <a:bodyPr/>
          <a:lstStyle/>
          <a:p>
            <a:r>
              <a:rPr lang="en-US" b="1" dirty="0"/>
              <a:t>Energy Drinks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749"/>
            <a:ext cx="8229600" cy="2784873"/>
          </a:xfrm>
        </p:spPr>
        <p:txBody>
          <a:bodyPr>
            <a:normAutofit/>
          </a:bodyPr>
          <a:lstStyle/>
          <a:p>
            <a:r>
              <a:rPr lang="en-US" sz="2300" dirty="0"/>
              <a:t>Drinking too many caffeinated energy drinks can prove </a:t>
            </a:r>
            <a:r>
              <a:rPr lang="en-US" sz="2300" dirty="0" smtClean="0"/>
              <a:t>lethal</a:t>
            </a:r>
          </a:p>
          <a:p>
            <a:endParaRPr lang="en-US" sz="2300" dirty="0"/>
          </a:p>
          <a:p>
            <a:r>
              <a:rPr lang="en-US" sz="2300" dirty="0" smtClean="0"/>
              <a:t>These </a:t>
            </a:r>
            <a:r>
              <a:rPr lang="en-US" sz="2300" dirty="0"/>
              <a:t>drinks force the heart to work harder, which can lead to serious health </a:t>
            </a:r>
            <a:r>
              <a:rPr lang="en-US" sz="2300" dirty="0" smtClean="0"/>
              <a:t>problems</a:t>
            </a:r>
          </a:p>
          <a:p>
            <a:endParaRPr lang="en-US" sz="2300" dirty="0"/>
          </a:p>
          <a:p>
            <a:r>
              <a:rPr lang="en-US" sz="2300" dirty="0" smtClean="0"/>
              <a:t>People </a:t>
            </a:r>
            <a:r>
              <a:rPr lang="en-US" sz="2300" dirty="0"/>
              <a:t>with chronic heart conditions are especially at </a:t>
            </a:r>
            <a:r>
              <a:rPr lang="en-US" sz="2300" dirty="0" smtClean="0"/>
              <a:t>risk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315691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3962400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A study revealed that over 4,500 calls were made to poison control centers by people who’d consumed too many of these toxic </a:t>
            </a:r>
            <a:r>
              <a:rPr lang="en-US" sz="2400" dirty="0" smtClean="0"/>
              <a:t>drinks</a:t>
            </a:r>
          </a:p>
          <a:p>
            <a:endParaRPr lang="en-US" sz="2400" dirty="0"/>
          </a:p>
          <a:p>
            <a:r>
              <a:rPr lang="en-US" sz="2400" dirty="0" smtClean="0"/>
              <a:t>Even </a:t>
            </a:r>
            <a:r>
              <a:rPr lang="en-US" sz="2400" dirty="0"/>
              <a:t>at their most benign, studies show that drinking energy drinks affected cardiac rhythm in a significant </a:t>
            </a:r>
            <a:r>
              <a:rPr lang="en-US" sz="2400" dirty="0" smtClean="0"/>
              <a:t>way</a:t>
            </a:r>
            <a:endParaRPr lang="en-US" sz="2400" dirty="0"/>
          </a:p>
          <a:p>
            <a:pPr marL="0" indent="0">
              <a:buNone/>
            </a:pPr>
            <a:endParaRPr lang="en-MY" sz="2400" dirty="0"/>
          </a:p>
          <a:p>
            <a:r>
              <a:rPr lang="en-US" sz="2400" dirty="0"/>
              <a:t>Drinking energy drinks every day cause migraine headaches due to caffeine withdrawal when the drinker tries to stop this daily </a:t>
            </a:r>
            <a:r>
              <a:rPr lang="en-US" sz="2400" dirty="0" smtClean="0"/>
              <a:t>habit</a:t>
            </a:r>
          </a:p>
          <a:p>
            <a:endParaRPr lang="en-US" sz="2400" dirty="0"/>
          </a:p>
          <a:p>
            <a:r>
              <a:rPr lang="en-US" sz="2400" dirty="0" smtClean="0"/>
              <a:t>The </a:t>
            </a:r>
            <a:r>
              <a:rPr lang="en-US" sz="2400" dirty="0"/>
              <a:t>body becomes addicted to the </a:t>
            </a:r>
            <a:r>
              <a:rPr lang="en-US" sz="2400" dirty="0" smtClean="0"/>
              <a:t>caffeine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62812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9150"/>
            <a:ext cx="8229600" cy="3394472"/>
          </a:xfrm>
        </p:spPr>
        <p:txBody>
          <a:bodyPr>
            <a:noAutofit/>
          </a:bodyPr>
          <a:lstStyle/>
          <a:p>
            <a:r>
              <a:rPr lang="en-US" sz="2400" dirty="0"/>
              <a:t>Large quantities of energy drinks can cause panic attacks and </a:t>
            </a:r>
            <a:r>
              <a:rPr lang="en-US" sz="2400" dirty="0" smtClean="0"/>
              <a:t>anxiety</a:t>
            </a:r>
          </a:p>
          <a:p>
            <a:endParaRPr lang="en-US" sz="2400" dirty="0"/>
          </a:p>
          <a:p>
            <a:r>
              <a:rPr lang="en-US" sz="2400" dirty="0" smtClean="0"/>
              <a:t>This </a:t>
            </a:r>
            <a:r>
              <a:rPr lang="en-US" sz="2400" dirty="0"/>
              <a:t>can lead directly to bad performance and emotional </a:t>
            </a:r>
            <a:r>
              <a:rPr lang="en-US" sz="2400" dirty="0" smtClean="0"/>
              <a:t>issues</a:t>
            </a:r>
            <a:endParaRPr lang="en-MY" sz="2400" dirty="0"/>
          </a:p>
        </p:txBody>
      </p:sp>
      <p:pic>
        <p:nvPicPr>
          <p:cNvPr id="2050" name="Picture 2" descr="Image result for panic attac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952750"/>
            <a:ext cx="2520913" cy="201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98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6078"/>
            <a:ext cx="8229600" cy="3394472"/>
          </a:xfrm>
        </p:spPr>
        <p:txBody>
          <a:bodyPr>
            <a:normAutofit/>
          </a:bodyPr>
          <a:lstStyle/>
          <a:p>
            <a:r>
              <a:rPr lang="en-US" sz="2300" dirty="0"/>
              <a:t>The purpose of energy drinks is to rev up the brain, which leads to insomnia and other sleep </a:t>
            </a:r>
            <a:r>
              <a:rPr lang="en-US" sz="2300" dirty="0" smtClean="0"/>
              <a:t>problems</a:t>
            </a:r>
          </a:p>
          <a:p>
            <a:endParaRPr lang="en-US" sz="2300" dirty="0"/>
          </a:p>
          <a:p>
            <a:r>
              <a:rPr lang="en-US" sz="2300" dirty="0" smtClean="0"/>
              <a:t>Sleep </a:t>
            </a:r>
            <a:r>
              <a:rPr lang="en-US" sz="2300" dirty="0"/>
              <a:t>deprivation can cause additional problems, such as difficulty in </a:t>
            </a:r>
            <a:r>
              <a:rPr lang="en-US" sz="2300" dirty="0" smtClean="0"/>
              <a:t>concentrating</a:t>
            </a:r>
          </a:p>
          <a:p>
            <a:pPr marL="0" indent="0">
              <a:buNone/>
            </a:pPr>
            <a:endParaRPr lang="en-MY" sz="2300" dirty="0"/>
          </a:p>
          <a:p>
            <a:r>
              <a:rPr lang="en-US" sz="2300" dirty="0"/>
              <a:t>Energy drinks have a high sugar content, which can exacerbate or cause type 2 Diabetes </a:t>
            </a:r>
            <a:r>
              <a:rPr lang="en-US" sz="2300" dirty="0" smtClean="0"/>
              <a:t>conditions</a:t>
            </a:r>
            <a:endParaRPr lang="en-MY" sz="2300" dirty="0"/>
          </a:p>
          <a:p>
            <a:pPr marL="0" indent="0">
              <a:buNone/>
            </a:pPr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7478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3950"/>
            <a:ext cx="8229600" cy="3394472"/>
          </a:xfrm>
        </p:spPr>
        <p:txBody>
          <a:bodyPr>
            <a:noAutofit/>
          </a:bodyPr>
          <a:lstStyle/>
          <a:p>
            <a:r>
              <a:rPr lang="en-US" sz="2400" dirty="0"/>
              <a:t>An abundance of energy drinks can cause serious </a:t>
            </a:r>
            <a:r>
              <a:rPr lang="en-US" sz="2400" dirty="0" smtClean="0"/>
              <a:t>dehydration</a:t>
            </a:r>
          </a:p>
          <a:p>
            <a:endParaRPr lang="en-US" sz="2400" dirty="0" smtClean="0"/>
          </a:p>
          <a:p>
            <a:r>
              <a:rPr lang="en-US" sz="2400" dirty="0" smtClean="0"/>
              <a:t>Energy drinks deplete the body of needed liquid instead of replenishing it</a:t>
            </a:r>
          </a:p>
          <a:p>
            <a:pPr marL="0" indent="0">
              <a:buNone/>
            </a:pPr>
            <a:endParaRPr lang="en-MY" sz="2400" dirty="0"/>
          </a:p>
          <a:p>
            <a:r>
              <a:rPr lang="en-US" sz="2400" dirty="0"/>
              <a:t>Energy drinks can elevate blood pressure to an abnormally high </a:t>
            </a:r>
            <a:r>
              <a:rPr lang="en-US" sz="2400" dirty="0" smtClean="0"/>
              <a:t>level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6307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1711</TotalTime>
  <Words>592</Words>
  <Application>Microsoft Office PowerPoint</Application>
  <PresentationFormat>On-screen Show (16:9)</PresentationFormat>
  <Paragraphs>100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Energy Drinks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Juices for Energy</vt:lpstr>
      <vt:lpstr>Homemade V8 Juice</vt:lpstr>
      <vt:lpstr>PowerPoint Presentation</vt:lpstr>
      <vt:lpstr>Pineapple Juice Boost</vt:lpstr>
      <vt:lpstr>Kale Boost</vt:lpstr>
      <vt:lpstr>PowerPoint Presentation</vt:lpstr>
      <vt:lpstr>Beet and Apple Juice</vt:lpstr>
      <vt:lpstr>Apple Plus Juice</vt:lpstr>
      <vt:lpstr>PowerPoint Presentation</vt:lpstr>
      <vt:lpstr>Power Vegetable Juice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147</cp:revision>
  <dcterms:created xsi:type="dcterms:W3CDTF">2016-12-30T12:43:39Z</dcterms:created>
  <dcterms:modified xsi:type="dcterms:W3CDTF">2018-04-05T08:56:27Z</dcterms:modified>
</cp:coreProperties>
</file>