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259" r:id="rId3"/>
    <p:sldId id="260" r:id="rId4"/>
    <p:sldId id="261" r:id="rId5"/>
    <p:sldId id="262" r:id="rId6"/>
    <p:sldId id="263" r:id="rId7"/>
    <p:sldId id="264" r:id="rId8"/>
    <p:sldId id="265" r:id="rId9"/>
    <p:sldId id="266" r:id="rId10"/>
    <p:sldId id="267" r:id="rId11"/>
    <p:sldId id="268" r:id="rId12"/>
    <p:sldId id="271" r:id="rId13"/>
    <p:sldId id="272" r:id="rId14"/>
    <p:sldId id="273"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68" y="4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4/5/2018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4/5/2018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8241E9-601D-4A27-BF72-C7763949FF5A}" type="datetimeFigureOut">
              <a:rPr lang="en-US" smtClean="0"/>
              <a:pPr/>
              <a:t>4/5/2018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8241E9-601D-4A27-BF72-C7763949FF5A}" type="datetimeFigureOut">
              <a:rPr lang="en-US" smtClean="0"/>
              <a:pPr/>
              <a:t>4/5/2018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8241E9-601D-4A27-BF72-C7763949FF5A}" type="datetimeFigureOut">
              <a:rPr lang="en-US" smtClean="0"/>
              <a:pPr/>
              <a:t>4/5/2018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4/5/2018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4/5/2018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4/5/2018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D8241E9-601D-4A27-BF72-C7763949FF5A}" type="datetimeFigureOut">
              <a:rPr lang="en-US" smtClean="0"/>
              <a:pPr/>
              <a:t>4/5/2018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586AFA4-EB3C-4B7D-993E-220BD55D95C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r="833" b="8911"/>
          <a:stretch/>
        </p:blipFill>
        <p:spPr>
          <a:xfrm>
            <a:off x="0" y="-12967"/>
            <a:ext cx="9144000" cy="5169434"/>
          </a:xfrm>
          <a:prstGeom prst="rect">
            <a:avLst/>
          </a:prstGeom>
        </p:spPr>
      </p:pic>
      <p:sp>
        <p:nvSpPr>
          <p:cNvPr id="5" name="Rectangle 4"/>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TextBox 7"/>
          <p:cNvSpPr txBox="1"/>
          <p:nvPr/>
        </p:nvSpPr>
        <p:spPr>
          <a:xfrm>
            <a:off x="5486400" y="2722424"/>
            <a:ext cx="3276600" cy="1754326"/>
          </a:xfrm>
          <a:prstGeom prst="rect">
            <a:avLst/>
          </a:prstGeom>
          <a:noFill/>
        </p:spPr>
        <p:txBody>
          <a:bodyPr wrap="square" rtlCol="0">
            <a:spAutoFit/>
          </a:bodyPr>
          <a:lstStyle/>
          <a:p>
            <a:pPr algn="ctr"/>
            <a:r>
              <a:rPr lang="en-US" sz="5400" b="1" dirty="0"/>
              <a:t>Juice Cleanses</a:t>
            </a:r>
            <a:endParaRPr lang="en-MY" sz="5400" b="1" dirty="0"/>
          </a:p>
        </p:txBody>
      </p:sp>
      <p:sp>
        <p:nvSpPr>
          <p:cNvPr id="9" name="Rectangle 8"/>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550"/>
            <a:ext cx="8229600" cy="3394472"/>
          </a:xfrm>
        </p:spPr>
        <p:txBody>
          <a:bodyPr>
            <a:normAutofit/>
          </a:bodyPr>
          <a:lstStyle/>
          <a:p>
            <a:pPr marL="457200" lvl="1" indent="0">
              <a:buNone/>
            </a:pPr>
            <a:r>
              <a:rPr lang="en-US" sz="2000" dirty="0" smtClean="0"/>
              <a:t>d) One </a:t>
            </a:r>
            <a:r>
              <a:rPr lang="en-US" sz="2000" dirty="0"/>
              <a:t>or two days prior to your cleanse, eliminate meats and dairy from your diet entirely. If you are used to consuming meat and dairy with every meal, start a few days earlier. This will help your digestive system accept the plant-based cleanse quicker.</a:t>
            </a:r>
            <a:endParaRPr lang="en-MY" sz="2000" dirty="0"/>
          </a:p>
          <a:p>
            <a:pPr marL="457200" lvl="1" indent="0">
              <a:buNone/>
            </a:pPr>
            <a:endParaRPr lang="en-US" sz="2000" dirty="0" smtClean="0"/>
          </a:p>
          <a:p>
            <a:pPr marL="457200" lvl="1" indent="0">
              <a:buNone/>
            </a:pPr>
            <a:r>
              <a:rPr lang="en-US" sz="2000" dirty="0" smtClean="0"/>
              <a:t>e) If you’re still consuming processed foods, just stop. Processed food provides you with no benefits and can be responsible for many health problems. Start to examine labels. If you aren’t familiar with an ingredient, you shouldn’t be consuming it. Beware of hidden sugars, even in foods labelled natural.</a:t>
            </a:r>
            <a:endParaRPr lang="en-MY" sz="2000" dirty="0"/>
          </a:p>
        </p:txBody>
      </p:sp>
    </p:spTree>
    <p:extLst>
      <p:ext uri="{BB962C8B-B14F-4D97-AF65-F5344CB8AC3E}">
        <p14:creationId xmlns:p14="http://schemas.microsoft.com/office/powerpoint/2010/main" val="29493081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66750"/>
            <a:ext cx="8229600" cy="2480072"/>
          </a:xfrm>
        </p:spPr>
        <p:txBody>
          <a:bodyPr>
            <a:noAutofit/>
          </a:bodyPr>
          <a:lstStyle/>
          <a:p>
            <a:pPr marL="0" lvl="0" indent="0" algn="ctr">
              <a:buNone/>
            </a:pPr>
            <a:r>
              <a:rPr lang="en-US" sz="2400" dirty="0" smtClean="0"/>
              <a:t>2)  After </a:t>
            </a:r>
            <a:r>
              <a:rPr lang="en-US" sz="2400" dirty="0"/>
              <a:t>preparing for your cleanse, decide which cleanse is most suited to your goals. The best and healthiest cleanse will be five days or less. </a:t>
            </a:r>
            <a:endParaRPr lang="en-MY" sz="2400" dirty="0"/>
          </a:p>
        </p:txBody>
      </p:sp>
      <p:pic>
        <p:nvPicPr>
          <p:cNvPr id="8194" name="Picture 2" descr="Image result for juice clean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2647950"/>
            <a:ext cx="3642220" cy="2132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52904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288" y="361950"/>
            <a:ext cx="8229600" cy="857250"/>
          </a:xfrm>
        </p:spPr>
        <p:txBody>
          <a:bodyPr/>
          <a:lstStyle/>
          <a:p>
            <a:pPr lvl="0"/>
            <a:r>
              <a:rPr lang="en-US" b="1" dirty="0"/>
              <a:t>Kidney Cleanse</a:t>
            </a:r>
            <a:endParaRPr lang="en-MY" b="1" dirty="0"/>
          </a:p>
        </p:txBody>
      </p:sp>
      <p:sp>
        <p:nvSpPr>
          <p:cNvPr id="3" name="Content Placeholder 2"/>
          <p:cNvSpPr>
            <a:spLocks noGrp="1"/>
          </p:cNvSpPr>
          <p:nvPr>
            <p:ph idx="1"/>
          </p:nvPr>
        </p:nvSpPr>
        <p:spPr>
          <a:xfrm>
            <a:off x="457200" y="1809750"/>
            <a:ext cx="8229600" cy="2784872"/>
          </a:xfrm>
        </p:spPr>
        <p:txBody>
          <a:bodyPr>
            <a:normAutofit/>
          </a:bodyPr>
          <a:lstStyle/>
          <a:p>
            <a:r>
              <a:rPr lang="en-US" sz="2400" smtClean="0"/>
              <a:t>The role </a:t>
            </a:r>
            <a:r>
              <a:rPr lang="en-US" sz="2400" dirty="0"/>
              <a:t>of the kidneys is to detoxify our entire </a:t>
            </a:r>
            <a:r>
              <a:rPr lang="en-US" sz="2400" dirty="0" smtClean="0"/>
              <a:t>body</a:t>
            </a:r>
          </a:p>
          <a:p>
            <a:endParaRPr lang="en-US" sz="2200" dirty="0"/>
          </a:p>
          <a:p>
            <a:r>
              <a:rPr lang="en-US" sz="2200" dirty="0" smtClean="0"/>
              <a:t>If </a:t>
            </a:r>
            <a:r>
              <a:rPr lang="en-US" sz="2200" dirty="0"/>
              <a:t>they do not function properly, your health suffers the </a:t>
            </a:r>
            <a:r>
              <a:rPr lang="en-US" sz="2200" dirty="0" smtClean="0"/>
              <a:t>consequences</a:t>
            </a:r>
          </a:p>
          <a:p>
            <a:endParaRPr lang="en-US" sz="2200" dirty="0"/>
          </a:p>
          <a:p>
            <a:r>
              <a:rPr lang="en-US" sz="2200" dirty="0" smtClean="0"/>
              <a:t>Clean </a:t>
            </a:r>
            <a:r>
              <a:rPr lang="en-US" sz="2200" dirty="0"/>
              <a:t>health begins with clean </a:t>
            </a:r>
            <a:r>
              <a:rPr lang="en-US" sz="2200" dirty="0" smtClean="0"/>
              <a:t>kidneys</a:t>
            </a:r>
            <a:endParaRPr lang="en-MY" sz="2200" dirty="0"/>
          </a:p>
          <a:p>
            <a:endParaRPr lang="en-MY" sz="2200" dirty="0"/>
          </a:p>
        </p:txBody>
      </p:sp>
    </p:spTree>
    <p:extLst>
      <p:ext uri="{BB962C8B-B14F-4D97-AF65-F5344CB8AC3E}">
        <p14:creationId xmlns:p14="http://schemas.microsoft.com/office/powerpoint/2010/main" val="3388514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8750"/>
            <a:ext cx="8229600" cy="2861073"/>
          </a:xfrm>
        </p:spPr>
        <p:txBody>
          <a:bodyPr>
            <a:noAutofit/>
          </a:bodyPr>
          <a:lstStyle/>
          <a:p>
            <a:r>
              <a:rPr lang="en-US" sz="2400" dirty="0" smtClean="0"/>
              <a:t>A </a:t>
            </a:r>
            <a:r>
              <a:rPr lang="en-US" sz="2400" dirty="0"/>
              <a:t>kidney cleanse removes toxic waste that can accumulate and make you feel </a:t>
            </a:r>
            <a:r>
              <a:rPr lang="en-US" sz="2400" dirty="0" smtClean="0"/>
              <a:t>sluggish</a:t>
            </a:r>
          </a:p>
          <a:p>
            <a:endParaRPr lang="en-US" sz="2400" dirty="0"/>
          </a:p>
          <a:p>
            <a:r>
              <a:rPr lang="en-US" sz="2400" dirty="0" smtClean="0"/>
              <a:t>If </a:t>
            </a:r>
            <a:r>
              <a:rPr lang="en-US" sz="2400" dirty="0"/>
              <a:t>you are on a special diet, consult your doctor about incorporating kidney cleanse into your </a:t>
            </a:r>
            <a:r>
              <a:rPr lang="en-US" sz="2400" dirty="0" smtClean="0"/>
              <a:t>lifestyle</a:t>
            </a:r>
            <a:endParaRPr lang="en-MY" sz="2400" dirty="0"/>
          </a:p>
        </p:txBody>
      </p:sp>
    </p:spTree>
    <p:extLst>
      <p:ext uri="{BB962C8B-B14F-4D97-AF65-F5344CB8AC3E}">
        <p14:creationId xmlns:p14="http://schemas.microsoft.com/office/powerpoint/2010/main" val="24506316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3013472"/>
          </a:xfrm>
        </p:spPr>
        <p:txBody>
          <a:bodyPr>
            <a:noAutofit/>
          </a:bodyPr>
          <a:lstStyle/>
          <a:p>
            <a:r>
              <a:rPr lang="en-US" sz="2400" dirty="0"/>
              <a:t>Start your kidney cleanse </a:t>
            </a:r>
            <a:r>
              <a:rPr lang="en-US" sz="2400" dirty="0" smtClean="0"/>
              <a:t>slowly</a:t>
            </a:r>
          </a:p>
          <a:p>
            <a:endParaRPr lang="en-US" sz="2400" dirty="0"/>
          </a:p>
          <a:p>
            <a:r>
              <a:rPr lang="en-US" sz="2400" dirty="0" smtClean="0"/>
              <a:t>Substitute </a:t>
            </a:r>
            <a:r>
              <a:rPr lang="en-US" sz="2400" dirty="0"/>
              <a:t>just one meal with a glass of healing </a:t>
            </a:r>
            <a:r>
              <a:rPr lang="en-US" sz="2400" dirty="0" smtClean="0"/>
              <a:t>juice</a:t>
            </a:r>
          </a:p>
          <a:p>
            <a:endParaRPr lang="en-US" sz="2400" dirty="0"/>
          </a:p>
          <a:p>
            <a:r>
              <a:rPr lang="en-US" sz="2400" dirty="0" smtClean="0"/>
              <a:t>This </a:t>
            </a:r>
            <a:r>
              <a:rPr lang="en-US" sz="2400" dirty="0"/>
              <a:t>will help you determine which ingredients work best for </a:t>
            </a:r>
            <a:r>
              <a:rPr lang="en-US" sz="2400" dirty="0" smtClean="0"/>
              <a:t>you</a:t>
            </a:r>
            <a:endParaRPr lang="en-MY" sz="2400" dirty="0"/>
          </a:p>
        </p:txBody>
      </p:sp>
    </p:spTree>
    <p:extLst>
      <p:ext uri="{BB962C8B-B14F-4D97-AF65-F5344CB8AC3E}">
        <p14:creationId xmlns:p14="http://schemas.microsoft.com/office/powerpoint/2010/main" val="29129641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61950"/>
            <a:ext cx="8229600" cy="857250"/>
          </a:xfrm>
        </p:spPr>
        <p:txBody>
          <a:bodyPr>
            <a:noAutofit/>
          </a:bodyPr>
          <a:lstStyle/>
          <a:p>
            <a:r>
              <a:rPr lang="en-US" sz="4000" b="1" dirty="0"/>
              <a:t>Benefits of a Kidney Cleanse</a:t>
            </a:r>
            <a:endParaRPr lang="en-MY" sz="3700" b="1" dirty="0"/>
          </a:p>
        </p:txBody>
      </p:sp>
      <p:sp>
        <p:nvSpPr>
          <p:cNvPr id="3" name="Content Placeholder 2"/>
          <p:cNvSpPr>
            <a:spLocks noGrp="1"/>
          </p:cNvSpPr>
          <p:nvPr>
            <p:ph idx="1"/>
          </p:nvPr>
        </p:nvSpPr>
        <p:spPr>
          <a:xfrm>
            <a:off x="609600" y="1809750"/>
            <a:ext cx="8229600" cy="2556272"/>
          </a:xfrm>
        </p:spPr>
        <p:txBody>
          <a:bodyPr>
            <a:noAutofit/>
          </a:bodyPr>
          <a:lstStyle/>
          <a:p>
            <a:r>
              <a:rPr lang="en-US" sz="2300" dirty="0"/>
              <a:t>When toxins remain stored in your kidneys, you can become uncomfortably bloated as they aren’t being flushed </a:t>
            </a:r>
            <a:r>
              <a:rPr lang="en-US" sz="2300" dirty="0" smtClean="0"/>
              <a:t>out</a:t>
            </a:r>
          </a:p>
          <a:p>
            <a:endParaRPr lang="en-MY" sz="2300" dirty="0"/>
          </a:p>
          <a:p>
            <a:r>
              <a:rPr lang="en-US" sz="2300" dirty="0"/>
              <a:t>Toxins in your kidneys can lead to excessive </a:t>
            </a:r>
            <a:r>
              <a:rPr lang="en-US" sz="2300" dirty="0" smtClean="0"/>
              <a:t>fatigue</a:t>
            </a:r>
          </a:p>
          <a:p>
            <a:endParaRPr lang="en-US" sz="2300" dirty="0"/>
          </a:p>
          <a:p>
            <a:r>
              <a:rPr lang="en-US" sz="2300" dirty="0"/>
              <a:t>If the kidneys aren’t flushed properly, you may be susceptible to kidney infections</a:t>
            </a:r>
          </a:p>
          <a:p>
            <a:endParaRPr lang="en-US" sz="2300" dirty="0" smtClean="0"/>
          </a:p>
          <a:p>
            <a:endParaRPr lang="en-US" sz="2300" dirty="0"/>
          </a:p>
          <a:p>
            <a:endParaRPr lang="en-MY" sz="2300" dirty="0"/>
          </a:p>
        </p:txBody>
      </p:sp>
    </p:spTree>
    <p:extLst>
      <p:ext uri="{BB962C8B-B14F-4D97-AF65-F5344CB8AC3E}">
        <p14:creationId xmlns:p14="http://schemas.microsoft.com/office/powerpoint/2010/main" val="1601766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96478"/>
            <a:ext cx="8229600" cy="3394472"/>
          </a:xfrm>
        </p:spPr>
        <p:txBody>
          <a:bodyPr>
            <a:noAutofit/>
          </a:bodyPr>
          <a:lstStyle/>
          <a:p>
            <a:pPr lvl="0"/>
            <a:endParaRPr lang="en-US" sz="2400" dirty="0" smtClean="0"/>
          </a:p>
          <a:p>
            <a:endParaRPr lang="en-US" sz="2400" dirty="0"/>
          </a:p>
          <a:p>
            <a:r>
              <a:rPr lang="en-US" sz="2400" dirty="0" smtClean="0"/>
              <a:t>A </a:t>
            </a:r>
            <a:r>
              <a:rPr lang="en-US" sz="2400" dirty="0"/>
              <a:t>good kidney cleanse can </a:t>
            </a:r>
            <a:r>
              <a:rPr lang="en-US" sz="2400" dirty="0" smtClean="0"/>
              <a:t>help</a:t>
            </a:r>
            <a:endParaRPr lang="en-MY" sz="2400" dirty="0"/>
          </a:p>
          <a:p>
            <a:pPr lvl="0"/>
            <a:endParaRPr lang="en-US" sz="2400" dirty="0"/>
          </a:p>
          <a:p>
            <a:pPr lvl="0"/>
            <a:r>
              <a:rPr lang="en-US" sz="2400" dirty="0" smtClean="0"/>
              <a:t>Bladder </a:t>
            </a:r>
            <a:r>
              <a:rPr lang="en-US" sz="2400" dirty="0"/>
              <a:t>problems are the results of toxins or bacteria in the urinary </a:t>
            </a:r>
            <a:r>
              <a:rPr lang="en-US" sz="2400" dirty="0" smtClean="0"/>
              <a:t>tract</a:t>
            </a:r>
          </a:p>
          <a:p>
            <a:pPr lvl="0"/>
            <a:endParaRPr lang="en-MY" sz="2400" dirty="0"/>
          </a:p>
          <a:p>
            <a:pPr lvl="0"/>
            <a:r>
              <a:rPr lang="en-US" sz="2400" dirty="0"/>
              <a:t>By regularly cleansing your kidneys of impurities, you lower the risk of developing kidney stones </a:t>
            </a:r>
            <a:r>
              <a:rPr lang="en-US" sz="2400" dirty="0" smtClean="0"/>
              <a:t>considerably</a:t>
            </a:r>
            <a:endParaRPr lang="en-MY" sz="2400" dirty="0"/>
          </a:p>
        </p:txBody>
      </p:sp>
    </p:spTree>
    <p:extLst>
      <p:ext uri="{BB962C8B-B14F-4D97-AF65-F5344CB8AC3E}">
        <p14:creationId xmlns:p14="http://schemas.microsoft.com/office/powerpoint/2010/main" val="6888347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038350"/>
            <a:ext cx="8229600" cy="857250"/>
          </a:xfrm>
        </p:spPr>
        <p:txBody>
          <a:bodyPr/>
          <a:lstStyle/>
          <a:p>
            <a:r>
              <a:rPr lang="en-US" b="1" dirty="0"/>
              <a:t>Recipes for a Kidney Cleanse</a:t>
            </a:r>
            <a:endParaRPr lang="en-MY" dirty="0"/>
          </a:p>
        </p:txBody>
      </p:sp>
    </p:spTree>
    <p:extLst>
      <p:ext uri="{BB962C8B-B14F-4D97-AF65-F5344CB8AC3E}">
        <p14:creationId xmlns:p14="http://schemas.microsoft.com/office/powerpoint/2010/main" val="19354359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Watermelon </a:t>
            </a:r>
            <a:r>
              <a:rPr lang="en-US" b="1" dirty="0"/>
              <a:t>Juice</a:t>
            </a:r>
            <a:endParaRPr lang="en-MY" dirty="0"/>
          </a:p>
        </p:txBody>
      </p:sp>
      <p:pic>
        <p:nvPicPr>
          <p:cNvPr id="1028" name="Picture 4" descr="Image result for watermelon ju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1535" y="1352550"/>
            <a:ext cx="4980930" cy="33222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85064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90550"/>
            <a:ext cx="8229600" cy="4004073"/>
          </a:xfrm>
        </p:spPr>
        <p:txBody>
          <a:bodyPr>
            <a:normAutofit fontScale="70000" lnSpcReduction="20000"/>
          </a:bodyPr>
          <a:lstStyle/>
          <a:p>
            <a:pPr marL="0" indent="0">
              <a:buNone/>
            </a:pPr>
            <a:r>
              <a:rPr lang="en-US" b="1" dirty="0"/>
              <a:t> </a:t>
            </a:r>
            <a:endParaRPr lang="en-MY" dirty="0"/>
          </a:p>
          <a:p>
            <a:pPr marL="0" indent="0">
              <a:buNone/>
            </a:pPr>
            <a:r>
              <a:rPr lang="en-US" b="1" dirty="0"/>
              <a:t>Ingredients:</a:t>
            </a:r>
            <a:endParaRPr lang="en-MY" dirty="0"/>
          </a:p>
          <a:p>
            <a:r>
              <a:rPr lang="en-US" dirty="0"/>
              <a:t>3 cups chopped watermelon</a:t>
            </a:r>
            <a:endParaRPr lang="en-MY" dirty="0"/>
          </a:p>
          <a:p>
            <a:r>
              <a:rPr lang="en-US" dirty="0"/>
              <a:t>1 cucumber</a:t>
            </a:r>
            <a:endParaRPr lang="en-MY" dirty="0"/>
          </a:p>
          <a:p>
            <a:r>
              <a:rPr lang="en-US" dirty="0"/>
              <a:t>Parsley and basil leaves</a:t>
            </a:r>
            <a:endParaRPr lang="en-MY" dirty="0"/>
          </a:p>
          <a:p>
            <a:r>
              <a:rPr lang="en-US" dirty="0"/>
              <a:t>1 lemon</a:t>
            </a:r>
            <a:endParaRPr lang="en-MY" dirty="0"/>
          </a:p>
          <a:p>
            <a:r>
              <a:rPr lang="en-US" dirty="0"/>
              <a:t>1 cup chopped kale</a:t>
            </a:r>
            <a:endParaRPr lang="en-MY" dirty="0"/>
          </a:p>
          <a:p>
            <a:r>
              <a:rPr lang="en-US" dirty="0"/>
              <a:t>1-inch nob of ginger</a:t>
            </a:r>
            <a:endParaRPr lang="en-MY" dirty="0"/>
          </a:p>
          <a:p>
            <a:endParaRPr lang="en-MY" dirty="0"/>
          </a:p>
          <a:p>
            <a:pPr marL="0" indent="0">
              <a:buNone/>
            </a:pPr>
            <a:r>
              <a:rPr lang="en-US" b="1" dirty="0"/>
              <a:t>Directions:</a:t>
            </a:r>
            <a:endParaRPr lang="en-MY" dirty="0"/>
          </a:p>
          <a:p>
            <a:r>
              <a:rPr lang="en-US" dirty="0"/>
              <a:t>Cut the watermelon and cucumber into pieces and feed all </a:t>
            </a:r>
            <a:endParaRPr lang="en-MY" dirty="0"/>
          </a:p>
          <a:p>
            <a:endParaRPr lang="en-MY" dirty="0"/>
          </a:p>
        </p:txBody>
      </p:sp>
    </p:spTree>
    <p:extLst>
      <p:ext uri="{BB962C8B-B14F-4D97-AF65-F5344CB8AC3E}">
        <p14:creationId xmlns:p14="http://schemas.microsoft.com/office/powerpoint/2010/main" val="34565707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200150"/>
            <a:ext cx="8229600" cy="4114800"/>
          </a:xfrm>
        </p:spPr>
        <p:txBody>
          <a:bodyPr>
            <a:normAutofit/>
          </a:bodyPr>
          <a:lstStyle/>
          <a:p>
            <a:r>
              <a:rPr lang="en-US" sz="2400" dirty="0"/>
              <a:t>A juice cleanse is a way to detoxify the body by solely consuming juices for up to 10 </a:t>
            </a:r>
            <a:r>
              <a:rPr lang="en-US" sz="2400" dirty="0" smtClean="0"/>
              <a:t>days</a:t>
            </a:r>
          </a:p>
          <a:p>
            <a:endParaRPr lang="en-US" sz="2400" dirty="0"/>
          </a:p>
          <a:p>
            <a:r>
              <a:rPr lang="en-US" sz="2400" dirty="0" smtClean="0"/>
              <a:t>Solid </a:t>
            </a:r>
            <a:r>
              <a:rPr lang="en-US" sz="2400" dirty="0"/>
              <a:t>food is not a part of most juice </a:t>
            </a:r>
            <a:r>
              <a:rPr lang="en-US" sz="2400" dirty="0" smtClean="0"/>
              <a:t>cleanses</a:t>
            </a:r>
          </a:p>
          <a:p>
            <a:endParaRPr lang="en-US" sz="2400" dirty="0"/>
          </a:p>
          <a:p>
            <a:r>
              <a:rPr lang="en-US" sz="2400" dirty="0" smtClean="0"/>
              <a:t>If </a:t>
            </a:r>
            <a:r>
              <a:rPr lang="en-US" sz="2400" dirty="0"/>
              <a:t>you embark on a cleanse for more than three days, check with your doctor </a:t>
            </a:r>
            <a:r>
              <a:rPr lang="en-US" sz="2400" dirty="0" smtClean="0"/>
              <a:t>first</a:t>
            </a:r>
            <a:endParaRPr lang="en-MY" sz="2400" dirty="0"/>
          </a:p>
          <a:p>
            <a:endParaRPr lang="en-MY" dirty="0"/>
          </a:p>
        </p:txBody>
      </p:sp>
    </p:spTree>
    <p:extLst>
      <p:ext uri="{BB962C8B-B14F-4D97-AF65-F5344CB8AC3E}">
        <p14:creationId xmlns:p14="http://schemas.microsoft.com/office/powerpoint/2010/main" val="4271593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190" y="285750"/>
            <a:ext cx="8229600" cy="857250"/>
          </a:xfrm>
        </p:spPr>
        <p:txBody>
          <a:bodyPr/>
          <a:lstStyle/>
          <a:p>
            <a:r>
              <a:rPr lang="en-US" b="1" dirty="0"/>
              <a:t>Cabbage Cleanse</a:t>
            </a:r>
            <a:endParaRPr lang="en-MY" dirty="0"/>
          </a:p>
        </p:txBody>
      </p:sp>
      <p:pic>
        <p:nvPicPr>
          <p:cNvPr id="6" name="Picture 5" descr="Image result for Cabbage Cleanse"/>
          <p:cNvPicPr>
            <a:picLocks noChangeAspect="1" noChangeArrowheads="1"/>
          </p:cNvPicPr>
          <p:nvPr/>
        </p:nvPicPr>
        <p:blipFill rotWithShape="1">
          <a:blip r:embed="rId2">
            <a:extLst>
              <a:ext uri="{28A0092B-C50C-407E-A947-70E740481C1C}">
                <a14:useLocalDpi xmlns:a14="http://schemas.microsoft.com/office/drawing/2010/main" val="0"/>
              </a:ext>
            </a:extLst>
          </a:blip>
          <a:srcRect t="6001" r="-164" b="7332"/>
          <a:stretch/>
        </p:blipFill>
        <p:spPr bwMode="auto">
          <a:xfrm>
            <a:off x="2081535" y="1352550"/>
            <a:ext cx="4894911" cy="3200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84198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895350"/>
            <a:ext cx="8229600" cy="3394472"/>
          </a:xfrm>
        </p:spPr>
        <p:txBody>
          <a:bodyPr>
            <a:normAutofit/>
          </a:bodyPr>
          <a:lstStyle/>
          <a:p>
            <a:pPr marL="0" indent="0">
              <a:buNone/>
            </a:pPr>
            <a:r>
              <a:rPr lang="en-US" sz="2300" b="1" dirty="0"/>
              <a:t>Ingredients:</a:t>
            </a:r>
            <a:endParaRPr lang="en-MY" sz="2300" dirty="0"/>
          </a:p>
          <a:p>
            <a:r>
              <a:rPr lang="en-US" sz="2300" dirty="0"/>
              <a:t>½ cabbage</a:t>
            </a:r>
            <a:endParaRPr lang="en-MY" sz="2300" dirty="0"/>
          </a:p>
          <a:p>
            <a:r>
              <a:rPr lang="en-US" sz="2300" dirty="0"/>
              <a:t>1 cup broccoli florets</a:t>
            </a:r>
            <a:endParaRPr lang="en-MY" sz="2300" dirty="0"/>
          </a:p>
          <a:p>
            <a:r>
              <a:rPr lang="en-US" sz="2300" dirty="0"/>
              <a:t>1 lemon</a:t>
            </a:r>
            <a:endParaRPr lang="en-MY" sz="2300" dirty="0"/>
          </a:p>
          <a:p>
            <a:r>
              <a:rPr lang="en-US" sz="2300" dirty="0"/>
              <a:t>1 cucumber</a:t>
            </a:r>
            <a:endParaRPr lang="en-MY" sz="2300" dirty="0"/>
          </a:p>
          <a:p>
            <a:pPr marL="0" indent="0">
              <a:buNone/>
            </a:pPr>
            <a:r>
              <a:rPr lang="en-US" sz="2300" b="1" dirty="0"/>
              <a:t> </a:t>
            </a:r>
            <a:endParaRPr lang="en-MY" sz="2300" dirty="0"/>
          </a:p>
          <a:p>
            <a:pPr marL="0" indent="0">
              <a:buNone/>
            </a:pPr>
            <a:r>
              <a:rPr lang="en-US" sz="2300" b="1" dirty="0"/>
              <a:t>Directions:</a:t>
            </a:r>
            <a:endParaRPr lang="en-MY" sz="2300" dirty="0"/>
          </a:p>
          <a:p>
            <a:r>
              <a:rPr lang="en-US" sz="2300" dirty="0"/>
              <a:t>Chop the cabbage and add all ingredients to the </a:t>
            </a:r>
            <a:r>
              <a:rPr lang="en-US" sz="2300" dirty="0" smtClean="0"/>
              <a:t>juicer</a:t>
            </a:r>
            <a:endParaRPr lang="en-MY" sz="2300" dirty="0"/>
          </a:p>
          <a:p>
            <a:endParaRPr lang="en-MY" sz="2300" dirty="0"/>
          </a:p>
        </p:txBody>
      </p:sp>
    </p:spTree>
    <p:extLst>
      <p:ext uri="{BB962C8B-B14F-4D97-AF65-F5344CB8AC3E}">
        <p14:creationId xmlns:p14="http://schemas.microsoft.com/office/powerpoint/2010/main" val="28349611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85750"/>
            <a:ext cx="8229600" cy="857250"/>
          </a:xfrm>
        </p:spPr>
        <p:txBody>
          <a:bodyPr/>
          <a:lstStyle/>
          <a:p>
            <a:r>
              <a:rPr lang="en-US" b="1" dirty="0"/>
              <a:t>Cranberry Juice</a:t>
            </a:r>
            <a:endParaRPr lang="en-MY" dirty="0"/>
          </a:p>
        </p:txBody>
      </p:sp>
      <p:pic>
        <p:nvPicPr>
          <p:cNvPr id="5" name="Picture 2" descr="Image result for Cranberry Juice"/>
          <p:cNvPicPr>
            <a:picLocks noChangeAspect="1" noChangeArrowheads="1"/>
          </p:cNvPicPr>
          <p:nvPr/>
        </p:nvPicPr>
        <p:blipFill rotWithShape="1">
          <a:blip r:embed="rId2">
            <a:extLst>
              <a:ext uri="{28A0092B-C50C-407E-A947-70E740481C1C}">
                <a14:useLocalDpi xmlns:a14="http://schemas.microsoft.com/office/drawing/2010/main" val="0"/>
              </a:ext>
            </a:extLst>
          </a:blip>
          <a:srcRect r="1025" b="8278"/>
          <a:stretch/>
        </p:blipFill>
        <p:spPr bwMode="auto">
          <a:xfrm>
            <a:off x="2285999" y="1361933"/>
            <a:ext cx="5029201" cy="33128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86661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42950"/>
            <a:ext cx="8229600" cy="3775473"/>
          </a:xfrm>
        </p:spPr>
        <p:txBody>
          <a:bodyPr>
            <a:noAutofit/>
          </a:bodyPr>
          <a:lstStyle/>
          <a:p>
            <a:pPr marL="0" indent="0">
              <a:buNone/>
            </a:pPr>
            <a:r>
              <a:rPr lang="en-US" sz="2300" b="1" dirty="0"/>
              <a:t>Ingredients:</a:t>
            </a:r>
            <a:endParaRPr lang="en-MY" sz="2300" dirty="0"/>
          </a:p>
          <a:p>
            <a:r>
              <a:rPr lang="en-US" sz="2300" dirty="0"/>
              <a:t>1 cup cranberries</a:t>
            </a:r>
            <a:endParaRPr lang="en-MY" sz="2300" dirty="0"/>
          </a:p>
          <a:p>
            <a:r>
              <a:rPr lang="en-US" sz="2300" dirty="0"/>
              <a:t>1 cup sparkling water</a:t>
            </a:r>
            <a:endParaRPr lang="en-MY" sz="2300" dirty="0"/>
          </a:p>
          <a:p>
            <a:r>
              <a:rPr lang="en-US" sz="2300" dirty="0"/>
              <a:t>2 tbsp. </a:t>
            </a:r>
            <a:r>
              <a:rPr lang="en-US" sz="2300" dirty="0" err="1"/>
              <a:t>Matcha</a:t>
            </a:r>
            <a:r>
              <a:rPr lang="en-US" sz="2300" dirty="0"/>
              <a:t> green tea powder</a:t>
            </a:r>
            <a:endParaRPr lang="en-MY" sz="2300" dirty="0"/>
          </a:p>
          <a:p>
            <a:r>
              <a:rPr lang="en-US" sz="2300" dirty="0"/>
              <a:t>2 tbsp. honey</a:t>
            </a:r>
            <a:endParaRPr lang="en-MY" sz="2300" dirty="0"/>
          </a:p>
          <a:p>
            <a:r>
              <a:rPr lang="en-US" sz="2300" dirty="0"/>
              <a:t>1 tbsp. apple cider vinegar</a:t>
            </a:r>
            <a:endParaRPr lang="en-MY" sz="2300" dirty="0"/>
          </a:p>
          <a:p>
            <a:pPr marL="0" indent="0">
              <a:buNone/>
            </a:pPr>
            <a:endParaRPr lang="en-MY" sz="2300" dirty="0"/>
          </a:p>
          <a:p>
            <a:pPr marL="0" indent="0">
              <a:buNone/>
            </a:pPr>
            <a:r>
              <a:rPr lang="en-US" sz="2300" b="1" dirty="0"/>
              <a:t>Directions:</a:t>
            </a:r>
            <a:endParaRPr lang="en-MY" sz="2300" dirty="0"/>
          </a:p>
          <a:p>
            <a:r>
              <a:rPr lang="en-US" sz="2300" dirty="0"/>
              <a:t>Place ingredients in juicer and </a:t>
            </a:r>
            <a:r>
              <a:rPr lang="en-US" sz="2300" dirty="0" smtClean="0"/>
              <a:t>process</a:t>
            </a:r>
            <a:endParaRPr lang="en-MY" sz="2300" dirty="0"/>
          </a:p>
          <a:p>
            <a:endParaRPr lang="en-MY" sz="2300" dirty="0"/>
          </a:p>
        </p:txBody>
      </p:sp>
    </p:spTree>
    <p:extLst>
      <p:ext uri="{BB962C8B-B14F-4D97-AF65-F5344CB8AC3E}">
        <p14:creationId xmlns:p14="http://schemas.microsoft.com/office/powerpoint/2010/main" val="24426835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85750"/>
            <a:ext cx="8229600" cy="857250"/>
          </a:xfrm>
        </p:spPr>
        <p:txBody>
          <a:bodyPr>
            <a:normAutofit/>
          </a:bodyPr>
          <a:lstStyle/>
          <a:p>
            <a:r>
              <a:rPr lang="en-US" b="1" dirty="0"/>
              <a:t>Carrot Juice</a:t>
            </a:r>
            <a:endParaRPr lang="en-MY" dirty="0"/>
          </a:p>
        </p:txBody>
      </p:sp>
      <p:pic>
        <p:nvPicPr>
          <p:cNvPr id="4" name="Picture 2" descr="Image result for carrot ju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352550"/>
            <a:ext cx="5029201" cy="33128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19664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550"/>
            <a:ext cx="8229600" cy="3394472"/>
          </a:xfrm>
        </p:spPr>
        <p:txBody>
          <a:bodyPr>
            <a:normAutofit/>
          </a:bodyPr>
          <a:lstStyle/>
          <a:p>
            <a:pPr marL="0" indent="0">
              <a:buNone/>
            </a:pPr>
            <a:r>
              <a:rPr lang="en-US" sz="2300" b="1" dirty="0"/>
              <a:t>Ingredients:</a:t>
            </a:r>
            <a:endParaRPr lang="en-MY" sz="2300" dirty="0"/>
          </a:p>
          <a:p>
            <a:r>
              <a:rPr lang="en-US" sz="2300" dirty="0"/>
              <a:t>2 carrots</a:t>
            </a:r>
            <a:endParaRPr lang="en-MY" sz="2300" dirty="0"/>
          </a:p>
          <a:p>
            <a:r>
              <a:rPr lang="en-US" sz="2300" dirty="0"/>
              <a:t>2 cucumbers</a:t>
            </a:r>
            <a:endParaRPr lang="en-MY" sz="2300" dirty="0"/>
          </a:p>
          <a:p>
            <a:r>
              <a:rPr lang="en-US" sz="2300" dirty="0"/>
              <a:t>½ cup of sparkling water</a:t>
            </a:r>
            <a:endParaRPr lang="en-MY" sz="2300" dirty="0"/>
          </a:p>
          <a:p>
            <a:pPr marL="0" indent="0">
              <a:buNone/>
            </a:pPr>
            <a:r>
              <a:rPr lang="en-US" sz="2300" b="1" dirty="0"/>
              <a:t> </a:t>
            </a:r>
            <a:endParaRPr lang="en-MY" sz="2300" dirty="0"/>
          </a:p>
          <a:p>
            <a:pPr marL="0" indent="0">
              <a:buNone/>
            </a:pPr>
            <a:r>
              <a:rPr lang="en-US" sz="2300" b="1" dirty="0"/>
              <a:t>Directions:</a:t>
            </a:r>
            <a:endParaRPr lang="en-MY" sz="2300" dirty="0"/>
          </a:p>
          <a:p>
            <a:r>
              <a:rPr lang="en-US" sz="2300" dirty="0"/>
              <a:t>Cut the vegetables in chunks and place in the juicer, along with the sparkling </a:t>
            </a:r>
            <a:r>
              <a:rPr lang="en-US" sz="2300" dirty="0" smtClean="0"/>
              <a:t>water</a:t>
            </a:r>
            <a:endParaRPr lang="en-MY" sz="2300" dirty="0"/>
          </a:p>
          <a:p>
            <a:endParaRPr lang="en-MY" dirty="0"/>
          </a:p>
        </p:txBody>
      </p:sp>
    </p:spTree>
    <p:extLst>
      <p:ext uri="{BB962C8B-B14F-4D97-AF65-F5344CB8AC3E}">
        <p14:creationId xmlns:p14="http://schemas.microsoft.com/office/powerpoint/2010/main" val="94145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09550"/>
            <a:ext cx="8229600" cy="857250"/>
          </a:xfrm>
        </p:spPr>
        <p:txBody>
          <a:bodyPr/>
          <a:lstStyle/>
          <a:p>
            <a:r>
              <a:rPr lang="en-US" b="1" dirty="0"/>
              <a:t>Beets and Cabbage Juice</a:t>
            </a:r>
            <a:endParaRPr lang="en-MY" dirty="0"/>
          </a:p>
        </p:txBody>
      </p:sp>
      <p:pic>
        <p:nvPicPr>
          <p:cNvPr id="6"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399" y="1276350"/>
            <a:ext cx="5029201" cy="33528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13611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666750"/>
            <a:ext cx="8229600" cy="3699272"/>
          </a:xfrm>
        </p:spPr>
        <p:txBody>
          <a:bodyPr>
            <a:noAutofit/>
          </a:bodyPr>
          <a:lstStyle/>
          <a:p>
            <a:pPr marL="0" indent="0">
              <a:buNone/>
            </a:pPr>
            <a:r>
              <a:rPr lang="en-US" sz="2300" b="1" smtClean="0"/>
              <a:t>Ingredients:</a:t>
            </a:r>
            <a:endParaRPr lang="en-MY" sz="2300" smtClean="0"/>
          </a:p>
          <a:p>
            <a:r>
              <a:rPr lang="en-US" sz="2300" smtClean="0"/>
              <a:t>2 beets</a:t>
            </a:r>
            <a:endParaRPr lang="en-MY" sz="2300" smtClean="0"/>
          </a:p>
          <a:p>
            <a:r>
              <a:rPr lang="en-US" sz="2300" smtClean="0"/>
              <a:t>1 cucumber</a:t>
            </a:r>
            <a:endParaRPr lang="en-MY" sz="2300" smtClean="0"/>
          </a:p>
          <a:p>
            <a:r>
              <a:rPr lang="en-US" sz="2300" smtClean="0"/>
              <a:t>½ cabbage</a:t>
            </a:r>
            <a:endParaRPr lang="en-MY" sz="2300" smtClean="0"/>
          </a:p>
          <a:p>
            <a:r>
              <a:rPr lang="en-US" sz="2300" smtClean="0"/>
              <a:t>Bunch of parsley</a:t>
            </a:r>
            <a:endParaRPr lang="en-MY" sz="2300" smtClean="0"/>
          </a:p>
          <a:p>
            <a:pPr marL="0" indent="0">
              <a:buNone/>
            </a:pPr>
            <a:r>
              <a:rPr lang="en-US" sz="2300" b="1" smtClean="0"/>
              <a:t> </a:t>
            </a:r>
            <a:endParaRPr lang="en-MY" sz="2300" smtClean="0"/>
          </a:p>
          <a:p>
            <a:pPr marL="0" indent="0">
              <a:buNone/>
            </a:pPr>
            <a:r>
              <a:rPr lang="en-US" sz="2300" b="1" smtClean="0"/>
              <a:t>Directions:</a:t>
            </a:r>
            <a:endParaRPr lang="en-MY" sz="2300" smtClean="0"/>
          </a:p>
          <a:p>
            <a:r>
              <a:rPr lang="en-US" sz="2300" smtClean="0"/>
              <a:t>Roughly chop the vegetables.</a:t>
            </a:r>
            <a:endParaRPr lang="en-MY" sz="2300" smtClean="0"/>
          </a:p>
          <a:p>
            <a:r>
              <a:rPr lang="en-US" sz="2300" smtClean="0"/>
              <a:t>Place ingredients in a juicer with enough water to help blend</a:t>
            </a:r>
            <a:endParaRPr lang="en-MY" sz="2300" dirty="0"/>
          </a:p>
        </p:txBody>
      </p:sp>
    </p:spTree>
    <p:extLst>
      <p:ext uri="{BB962C8B-B14F-4D97-AF65-F5344CB8AC3E}">
        <p14:creationId xmlns:p14="http://schemas.microsoft.com/office/powerpoint/2010/main" val="14050568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Cucumber and </a:t>
            </a:r>
            <a:r>
              <a:rPr lang="en-US" b="1" dirty="0" smtClean="0"/>
              <a:t>Celery</a:t>
            </a:r>
            <a:endParaRPr lang="en-MY" dirty="0"/>
          </a:p>
        </p:txBody>
      </p:sp>
      <p:pic>
        <p:nvPicPr>
          <p:cNvPr id="5" name="Picture 2" descr="Image result for Cucumber and Cele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398" y="1292415"/>
            <a:ext cx="5029201" cy="33367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9318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550"/>
            <a:ext cx="8229600" cy="3394472"/>
          </a:xfrm>
        </p:spPr>
        <p:txBody>
          <a:bodyPr>
            <a:normAutofit fontScale="77500" lnSpcReduction="20000"/>
          </a:bodyPr>
          <a:lstStyle/>
          <a:p>
            <a:pPr marL="0" indent="0">
              <a:buNone/>
            </a:pPr>
            <a:r>
              <a:rPr lang="en-US" b="1" dirty="0"/>
              <a:t>Ingredients:</a:t>
            </a:r>
            <a:endParaRPr lang="en-MY" dirty="0"/>
          </a:p>
          <a:p>
            <a:r>
              <a:rPr lang="en-US" dirty="0"/>
              <a:t>3 celery stalks</a:t>
            </a:r>
            <a:endParaRPr lang="en-MY" dirty="0"/>
          </a:p>
          <a:p>
            <a:r>
              <a:rPr lang="en-US" dirty="0"/>
              <a:t>1 small cucumber</a:t>
            </a:r>
            <a:endParaRPr lang="en-MY" dirty="0"/>
          </a:p>
          <a:p>
            <a:r>
              <a:rPr lang="en-US" dirty="0"/>
              <a:t>¼ cup cilantro</a:t>
            </a:r>
            <a:endParaRPr lang="en-MY" dirty="0"/>
          </a:p>
          <a:p>
            <a:r>
              <a:rPr lang="en-US" dirty="0"/>
              <a:t>1-inch nob of ginger</a:t>
            </a:r>
            <a:endParaRPr lang="en-MY" dirty="0"/>
          </a:p>
          <a:p>
            <a:pPr marL="0" indent="0">
              <a:buNone/>
            </a:pPr>
            <a:r>
              <a:rPr lang="en-US" b="1" dirty="0"/>
              <a:t> </a:t>
            </a:r>
            <a:endParaRPr lang="en-MY" dirty="0"/>
          </a:p>
          <a:p>
            <a:pPr marL="0" indent="0">
              <a:buNone/>
            </a:pPr>
            <a:r>
              <a:rPr lang="en-US" b="1" dirty="0"/>
              <a:t>Directions:</a:t>
            </a:r>
            <a:endParaRPr lang="en-MY" dirty="0"/>
          </a:p>
          <a:p>
            <a:r>
              <a:rPr lang="en-US" dirty="0"/>
              <a:t>Chop the ingredients as needed and feed into the </a:t>
            </a:r>
            <a:r>
              <a:rPr lang="en-US" dirty="0" smtClean="0"/>
              <a:t>juicer</a:t>
            </a:r>
            <a:endParaRPr lang="en-MY" dirty="0"/>
          </a:p>
          <a:p>
            <a:endParaRPr lang="en-MY" dirty="0"/>
          </a:p>
        </p:txBody>
      </p:sp>
    </p:spTree>
    <p:extLst>
      <p:ext uri="{BB962C8B-B14F-4D97-AF65-F5344CB8AC3E}">
        <p14:creationId xmlns:p14="http://schemas.microsoft.com/office/powerpoint/2010/main" val="1151846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19150"/>
            <a:ext cx="8229600" cy="2784873"/>
          </a:xfrm>
        </p:spPr>
        <p:txBody>
          <a:bodyPr>
            <a:noAutofit/>
          </a:bodyPr>
          <a:lstStyle/>
          <a:p>
            <a:r>
              <a:rPr lang="en-US" sz="2100" dirty="0" smtClean="0"/>
              <a:t>A </a:t>
            </a:r>
            <a:r>
              <a:rPr lang="en-US" sz="2100" dirty="0"/>
              <a:t>2009 study published in Proceedings of the Nutrition Society found that people consuming five servings of fruit or vegetable in the form of juice concentrate over eight hours did increase their body’s antioxidants and other </a:t>
            </a:r>
            <a:r>
              <a:rPr lang="en-US" sz="2100" dirty="0" smtClean="0"/>
              <a:t>micronutrients</a:t>
            </a:r>
          </a:p>
          <a:p>
            <a:endParaRPr lang="en-US" sz="2100" dirty="0"/>
          </a:p>
          <a:p>
            <a:r>
              <a:rPr lang="en-US" sz="2100" dirty="0" smtClean="0"/>
              <a:t>However</a:t>
            </a:r>
            <a:r>
              <a:rPr lang="en-US" sz="2100" dirty="0"/>
              <a:t>, consuming nothing but juice concentrate can lead to sugar </a:t>
            </a:r>
            <a:r>
              <a:rPr lang="en-US" sz="2100" dirty="0" smtClean="0"/>
              <a:t>spikes</a:t>
            </a:r>
          </a:p>
          <a:p>
            <a:endParaRPr lang="en-US" sz="2100" dirty="0"/>
          </a:p>
          <a:p>
            <a:r>
              <a:rPr lang="en-US" sz="2100" dirty="0" smtClean="0"/>
              <a:t>Also</a:t>
            </a:r>
            <a:r>
              <a:rPr lang="en-US" sz="2100" dirty="0"/>
              <a:t>, such a cleanse lacks fiber and can leave the person feeling perpetually </a:t>
            </a:r>
            <a:r>
              <a:rPr lang="en-US" sz="2100" dirty="0" smtClean="0"/>
              <a:t>hungry</a:t>
            </a:r>
            <a:endParaRPr lang="en-MY" sz="2100" dirty="0"/>
          </a:p>
        </p:txBody>
      </p:sp>
    </p:spTree>
    <p:extLst>
      <p:ext uri="{BB962C8B-B14F-4D97-AF65-F5344CB8AC3E}">
        <p14:creationId xmlns:p14="http://schemas.microsoft.com/office/powerpoint/2010/main" val="25823329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42950"/>
            <a:ext cx="8229600" cy="3394472"/>
          </a:xfrm>
        </p:spPr>
        <p:txBody>
          <a:bodyPr>
            <a:normAutofit/>
          </a:bodyPr>
          <a:lstStyle/>
          <a:p>
            <a:r>
              <a:rPr lang="en-US" sz="2400" dirty="0"/>
              <a:t>A cleanse, of course, lacks any form of animal </a:t>
            </a:r>
            <a:r>
              <a:rPr lang="en-US" sz="2400" dirty="0" smtClean="0"/>
              <a:t>protein</a:t>
            </a:r>
          </a:p>
          <a:p>
            <a:endParaRPr lang="en-US" sz="2400" dirty="0"/>
          </a:p>
          <a:p>
            <a:r>
              <a:rPr lang="en-US" sz="2400" dirty="0" smtClean="0"/>
              <a:t>Several </a:t>
            </a:r>
            <a:r>
              <a:rPr lang="en-US" sz="2400" dirty="0"/>
              <a:t>days of a pure juice cleanse can cause severe fatigue, so </a:t>
            </a:r>
            <a:r>
              <a:rPr lang="en-US" sz="2400" dirty="0" smtClean="0"/>
              <a:t>limit </a:t>
            </a:r>
            <a:r>
              <a:rPr lang="en-US" sz="2400" dirty="0"/>
              <a:t>the total days you consume nothing but pure </a:t>
            </a:r>
            <a:r>
              <a:rPr lang="en-US" sz="2400" dirty="0" smtClean="0"/>
              <a:t>juice</a:t>
            </a:r>
            <a:endParaRPr lang="en-MY" sz="2400" dirty="0"/>
          </a:p>
        </p:txBody>
      </p:sp>
      <p:pic>
        <p:nvPicPr>
          <p:cNvPr id="7170"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181350"/>
            <a:ext cx="3578225" cy="1797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92243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4350"/>
            <a:ext cx="8229600" cy="857250"/>
          </a:xfrm>
        </p:spPr>
        <p:txBody>
          <a:bodyPr>
            <a:normAutofit/>
          </a:bodyPr>
          <a:lstStyle/>
          <a:p>
            <a:pPr lvl="0"/>
            <a:r>
              <a:rPr lang="en-US" b="1" dirty="0"/>
              <a:t>Juicing and Gut Health</a:t>
            </a:r>
            <a:endParaRPr lang="en-MY" dirty="0"/>
          </a:p>
        </p:txBody>
      </p:sp>
      <p:sp>
        <p:nvSpPr>
          <p:cNvPr id="3" name="Content Placeholder 2"/>
          <p:cNvSpPr>
            <a:spLocks noGrp="1"/>
          </p:cNvSpPr>
          <p:nvPr>
            <p:ph idx="1"/>
          </p:nvPr>
        </p:nvSpPr>
        <p:spPr>
          <a:xfrm>
            <a:off x="457200" y="1962150"/>
            <a:ext cx="8229600" cy="2632472"/>
          </a:xfrm>
        </p:spPr>
        <p:txBody>
          <a:bodyPr>
            <a:normAutofit fontScale="92500" lnSpcReduction="10000"/>
          </a:bodyPr>
          <a:lstStyle/>
          <a:p>
            <a:r>
              <a:rPr lang="en-US" sz="2400" dirty="0"/>
              <a:t>The advantage of a three-day juice cleanse is improved gut </a:t>
            </a:r>
            <a:r>
              <a:rPr lang="en-US" sz="2400" dirty="0" smtClean="0"/>
              <a:t>health</a:t>
            </a:r>
          </a:p>
          <a:p>
            <a:endParaRPr lang="en-US" sz="2400" dirty="0"/>
          </a:p>
          <a:p>
            <a:r>
              <a:rPr lang="en-US" sz="2400" dirty="0" smtClean="0"/>
              <a:t>Two </a:t>
            </a:r>
            <a:r>
              <a:rPr lang="en-US" sz="2400" dirty="0"/>
              <a:t>thousand years ago, the father of medicine, Hippocrates, said, “All disease begins in the gut.” </a:t>
            </a:r>
            <a:endParaRPr lang="en-US" sz="2400" dirty="0" smtClean="0"/>
          </a:p>
          <a:p>
            <a:pPr marL="0" indent="0">
              <a:buNone/>
            </a:pPr>
            <a:endParaRPr lang="en-US" sz="2400" dirty="0"/>
          </a:p>
          <a:p>
            <a:r>
              <a:rPr lang="en-US" sz="2400" dirty="0" smtClean="0"/>
              <a:t>An </a:t>
            </a:r>
            <a:r>
              <a:rPr lang="en-US" sz="2400" dirty="0"/>
              <a:t>impaired gut can lead to obesity, chronic fatigue, and other </a:t>
            </a:r>
            <a:r>
              <a:rPr lang="en-US" sz="2400" dirty="0" smtClean="0"/>
              <a:t>diseases</a:t>
            </a:r>
            <a:endParaRPr lang="en-MY" sz="2400" dirty="0"/>
          </a:p>
          <a:p>
            <a:endParaRPr lang="en-MY" dirty="0"/>
          </a:p>
        </p:txBody>
      </p:sp>
    </p:spTree>
    <p:extLst>
      <p:ext uri="{BB962C8B-B14F-4D97-AF65-F5344CB8AC3E}">
        <p14:creationId xmlns:p14="http://schemas.microsoft.com/office/powerpoint/2010/main" val="27537696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33550"/>
            <a:ext cx="8229600" cy="3013473"/>
          </a:xfrm>
        </p:spPr>
        <p:txBody>
          <a:bodyPr>
            <a:normAutofit/>
          </a:bodyPr>
          <a:lstStyle/>
          <a:p>
            <a:pPr marL="0" indent="0" algn="ctr">
              <a:buNone/>
            </a:pPr>
            <a:r>
              <a:rPr lang="en-US" sz="2800" dirty="0" smtClean="0"/>
              <a:t>The </a:t>
            </a:r>
            <a:r>
              <a:rPr lang="en-US" sz="2800" dirty="0"/>
              <a:t>fact is, the connection between body and brain is strong. When our gut is not functioning properly, it can affect our brain or mood. Juicing sweeps through a messy gut and tidies it up. </a:t>
            </a:r>
            <a:endParaRPr lang="en-MY" sz="2800" dirty="0"/>
          </a:p>
        </p:txBody>
      </p:sp>
    </p:spTree>
    <p:extLst>
      <p:ext uri="{BB962C8B-B14F-4D97-AF65-F5344CB8AC3E}">
        <p14:creationId xmlns:p14="http://schemas.microsoft.com/office/powerpoint/2010/main" val="32370598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rmAutofit/>
          </a:bodyPr>
          <a:lstStyle/>
          <a:p>
            <a:r>
              <a:rPr lang="en-US" sz="2200" dirty="0"/>
              <a:t>A 2014 study at UCLA found that a mere three-day cleanse increases good bacteria and decreases bad bacteria in our </a:t>
            </a:r>
            <a:r>
              <a:rPr lang="en-US" sz="2200" dirty="0" smtClean="0"/>
              <a:t>gut</a:t>
            </a:r>
          </a:p>
          <a:p>
            <a:endParaRPr lang="en-US" sz="2200" dirty="0"/>
          </a:p>
          <a:p>
            <a:r>
              <a:rPr lang="en-US" sz="2200" dirty="0" smtClean="0"/>
              <a:t>People </a:t>
            </a:r>
            <a:r>
              <a:rPr lang="en-US" sz="2200" dirty="0"/>
              <a:t>who go through a juice cleanse report simply, “feeling better.” </a:t>
            </a:r>
            <a:endParaRPr lang="en-US" sz="2200" dirty="0" smtClean="0"/>
          </a:p>
          <a:p>
            <a:endParaRPr lang="en-US" sz="2200" dirty="0"/>
          </a:p>
          <a:p>
            <a:r>
              <a:rPr lang="en-US" sz="2200" dirty="0" smtClean="0"/>
              <a:t>A </a:t>
            </a:r>
            <a:r>
              <a:rPr lang="en-US" sz="2200" dirty="0"/>
              <a:t>cleanse returns the body to its natural state without all those dangerous </a:t>
            </a:r>
            <a:r>
              <a:rPr lang="en-US" sz="2200" dirty="0" smtClean="0"/>
              <a:t>toxins</a:t>
            </a:r>
            <a:endParaRPr lang="en-MY" sz="2200" dirty="0"/>
          </a:p>
        </p:txBody>
      </p:sp>
    </p:spTree>
    <p:extLst>
      <p:ext uri="{BB962C8B-B14F-4D97-AF65-F5344CB8AC3E}">
        <p14:creationId xmlns:p14="http://schemas.microsoft.com/office/powerpoint/2010/main" val="22742519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4550"/>
            <a:ext cx="8229600" cy="857250"/>
          </a:xfrm>
        </p:spPr>
        <p:txBody>
          <a:bodyPr>
            <a:noAutofit/>
          </a:bodyPr>
          <a:lstStyle/>
          <a:p>
            <a:pPr lvl="0"/>
            <a:r>
              <a:rPr lang="en-US" sz="3600" dirty="0"/>
              <a:t>H</a:t>
            </a:r>
            <a:r>
              <a:rPr lang="en-US" sz="3600" dirty="0" smtClean="0"/>
              <a:t>ere’s </a:t>
            </a:r>
            <a:r>
              <a:rPr lang="en-US" sz="3600" dirty="0"/>
              <a:t>what you can do to maximize the benefits:</a:t>
            </a:r>
            <a:endParaRPr lang="en-MY" sz="3600" dirty="0"/>
          </a:p>
        </p:txBody>
      </p:sp>
    </p:spTree>
    <p:extLst>
      <p:ext uri="{BB962C8B-B14F-4D97-AF65-F5344CB8AC3E}">
        <p14:creationId xmlns:p14="http://schemas.microsoft.com/office/powerpoint/2010/main" val="284904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550"/>
            <a:ext cx="8229600" cy="3470673"/>
          </a:xfrm>
        </p:spPr>
        <p:txBody>
          <a:bodyPr>
            <a:normAutofit/>
          </a:bodyPr>
          <a:lstStyle/>
          <a:p>
            <a:pPr marL="457200" indent="-457200">
              <a:buAutoNum type="arabicPeriod"/>
            </a:pPr>
            <a:r>
              <a:rPr lang="en-US" sz="2800" b="1" dirty="0" smtClean="0"/>
              <a:t>Don’t just jump into a cleanse</a:t>
            </a:r>
          </a:p>
          <a:p>
            <a:pPr marL="0" indent="0">
              <a:buNone/>
            </a:pPr>
            <a:endParaRPr lang="en-US" sz="2800" b="1" dirty="0" smtClean="0"/>
          </a:p>
          <a:p>
            <a:pPr marL="457200" indent="-457200">
              <a:buAutoNum type="alphaLcParenR"/>
            </a:pPr>
            <a:r>
              <a:rPr lang="en-US" sz="2000" dirty="0" smtClean="0"/>
              <a:t>Start drinking more water.</a:t>
            </a:r>
            <a:endParaRPr lang="en-MY" sz="2000" dirty="0"/>
          </a:p>
          <a:p>
            <a:pPr marL="457200" indent="-457200">
              <a:buAutoNum type="alphaLcParenR"/>
            </a:pPr>
            <a:r>
              <a:rPr lang="en-US" sz="2000" dirty="0" smtClean="0"/>
              <a:t>Reduce </a:t>
            </a:r>
            <a:r>
              <a:rPr lang="en-US" sz="2000" dirty="0"/>
              <a:t>the amount of caffeine you usually consume. Use this time to start incorporating green tea into your </a:t>
            </a:r>
            <a:r>
              <a:rPr lang="en-US" sz="2000" dirty="0" smtClean="0"/>
              <a:t>diet.</a:t>
            </a:r>
            <a:endParaRPr lang="en-MY" sz="2000" dirty="0" smtClean="0"/>
          </a:p>
          <a:p>
            <a:pPr marL="457200" indent="-457200">
              <a:buAutoNum type="alphaLcParenR"/>
            </a:pPr>
            <a:r>
              <a:rPr lang="en-US" sz="2000" dirty="0" smtClean="0"/>
              <a:t>For </a:t>
            </a:r>
            <a:r>
              <a:rPr lang="en-US" sz="2000" dirty="0"/>
              <a:t>a week or so prior to your cleanse, include more raw fruits and vegetables in your diet every day. An excellent way to do this is by preparing at least one green smoothie per day.</a:t>
            </a:r>
            <a:endParaRPr lang="en-MY" sz="2000" dirty="0"/>
          </a:p>
        </p:txBody>
      </p:sp>
    </p:spTree>
    <p:extLst>
      <p:ext uri="{BB962C8B-B14F-4D97-AF65-F5344CB8AC3E}">
        <p14:creationId xmlns:p14="http://schemas.microsoft.com/office/powerpoint/2010/main" val="36119437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1815</TotalTime>
  <Words>783</Words>
  <Application>Microsoft Office PowerPoint</Application>
  <PresentationFormat>On-screen Show (16:9)</PresentationFormat>
  <Paragraphs>124</Paragraphs>
  <Slides>29</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Calibri</vt:lpstr>
      <vt:lpstr>Office Theme</vt:lpstr>
      <vt:lpstr>PowerPoint Presentation</vt:lpstr>
      <vt:lpstr>PowerPoint Presentation</vt:lpstr>
      <vt:lpstr>PowerPoint Presentation</vt:lpstr>
      <vt:lpstr>PowerPoint Presentation</vt:lpstr>
      <vt:lpstr>Juicing and Gut Health</vt:lpstr>
      <vt:lpstr>PowerPoint Presentation</vt:lpstr>
      <vt:lpstr>PowerPoint Presentation</vt:lpstr>
      <vt:lpstr>Here’s what you can do to maximize the benefits:</vt:lpstr>
      <vt:lpstr>PowerPoint Presentation</vt:lpstr>
      <vt:lpstr>PowerPoint Presentation</vt:lpstr>
      <vt:lpstr>PowerPoint Presentation</vt:lpstr>
      <vt:lpstr>Kidney Cleanse</vt:lpstr>
      <vt:lpstr>PowerPoint Presentation</vt:lpstr>
      <vt:lpstr>PowerPoint Presentation</vt:lpstr>
      <vt:lpstr>Benefits of a Kidney Cleanse</vt:lpstr>
      <vt:lpstr>PowerPoint Presentation</vt:lpstr>
      <vt:lpstr>Recipes for a Kidney Cleanse</vt:lpstr>
      <vt:lpstr>Watermelon Juice</vt:lpstr>
      <vt:lpstr>PowerPoint Presentation</vt:lpstr>
      <vt:lpstr>Cabbage Cleanse</vt:lpstr>
      <vt:lpstr>PowerPoint Presentation</vt:lpstr>
      <vt:lpstr>Cranberry Juice</vt:lpstr>
      <vt:lpstr>PowerPoint Presentation</vt:lpstr>
      <vt:lpstr>Carrot Juice</vt:lpstr>
      <vt:lpstr>PowerPoint Presentation</vt:lpstr>
      <vt:lpstr>Beets and Cabbage Juice</vt:lpstr>
      <vt:lpstr>PowerPoint Presentation</vt:lpstr>
      <vt:lpstr>Cucumber and Celery</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Samsung</dc:creator>
  <cp:lastModifiedBy>Cally</cp:lastModifiedBy>
  <cp:revision>149</cp:revision>
  <dcterms:created xsi:type="dcterms:W3CDTF">2016-12-30T12:43:39Z</dcterms:created>
  <dcterms:modified xsi:type="dcterms:W3CDTF">2018-04-05T08:37:04Z</dcterms:modified>
</cp:coreProperties>
</file>