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62" r:id="rId3"/>
    <p:sldId id="258" r:id="rId4"/>
    <p:sldId id="272" r:id="rId5"/>
    <p:sldId id="273" r:id="rId6"/>
    <p:sldId id="275" r:id="rId7"/>
    <p:sldId id="281" r:id="rId8"/>
    <p:sldId id="283" r:id="rId9"/>
    <p:sldId id="284" r:id="rId10"/>
    <p:sldId id="298" r:id="rId11"/>
    <p:sldId id="287" r:id="rId12"/>
    <p:sldId id="289" r:id="rId13"/>
    <p:sldId id="292" r:id="rId14"/>
    <p:sldId id="293" r:id="rId15"/>
    <p:sldId id="294" r:id="rId16"/>
    <p:sldId id="296" r:id="rId17"/>
    <p:sldId id="297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1323" y="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0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16526" y="2996979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Going Beyond Juicing</a:t>
            </a:r>
            <a:endParaRPr lang="en-MY" sz="40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spina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846387"/>
            <a:ext cx="3059473" cy="229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742950"/>
            <a:ext cx="8229600" cy="33944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Fold </a:t>
            </a:r>
            <a:r>
              <a:rPr lang="en-US" sz="2400" dirty="0"/>
              <a:t>in the spinach and pulp.</a:t>
            </a:r>
            <a:endParaRPr lang="en-MY" sz="2400" dirty="0"/>
          </a:p>
          <a:p>
            <a:r>
              <a:rPr lang="en-US" sz="2400" dirty="0"/>
              <a:t>Remove the pie shell from oven and add the shredded cheese.</a:t>
            </a:r>
            <a:endParaRPr lang="en-MY" sz="2400" dirty="0"/>
          </a:p>
          <a:p>
            <a:r>
              <a:rPr lang="en-US" sz="2400" dirty="0"/>
              <a:t>Pour the egg mixture over the cheese.</a:t>
            </a:r>
            <a:endParaRPr lang="en-MY" sz="2400" dirty="0"/>
          </a:p>
          <a:p>
            <a:r>
              <a:rPr lang="en-US" sz="2400" dirty="0"/>
              <a:t>Return the pie shell to the oven and bake for 30 minutes.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60577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en-US" b="1" dirty="0"/>
              <a:t>Carrot Muffins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7848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/>
              <a:t>Ingredients:</a:t>
            </a:r>
            <a:endParaRPr lang="en-MY" sz="2000" dirty="0"/>
          </a:p>
          <a:p>
            <a:r>
              <a:rPr lang="en-US" sz="2000" dirty="0"/>
              <a:t>1 cup pulp – mostly carrots</a:t>
            </a:r>
            <a:endParaRPr lang="en-MY" sz="2000" dirty="0"/>
          </a:p>
          <a:p>
            <a:r>
              <a:rPr lang="en-US" sz="2000" dirty="0"/>
              <a:t>½ cup apple sauce</a:t>
            </a:r>
            <a:endParaRPr lang="en-MY" sz="2000" dirty="0"/>
          </a:p>
          <a:p>
            <a:r>
              <a:rPr lang="en-US" sz="2000" dirty="0"/>
              <a:t>1 ¾ cup white </a:t>
            </a:r>
            <a:r>
              <a:rPr lang="en-US" sz="2000" dirty="0" smtClean="0"/>
              <a:t>flour</a:t>
            </a:r>
            <a:endParaRPr lang="en-MY" sz="2000" dirty="0"/>
          </a:p>
          <a:p>
            <a:r>
              <a:rPr lang="en-US" sz="2000" dirty="0"/>
              <a:t>2 eggs</a:t>
            </a:r>
            <a:endParaRPr lang="en-MY" sz="2000" dirty="0"/>
          </a:p>
          <a:p>
            <a:r>
              <a:rPr lang="en-US" sz="2000" dirty="0"/>
              <a:t>2 tbsp. brown sugar</a:t>
            </a:r>
            <a:endParaRPr lang="en-MY" sz="2000" dirty="0"/>
          </a:p>
          <a:p>
            <a:r>
              <a:rPr lang="en-US" sz="2000" dirty="0"/>
              <a:t>½ tsp. baking powder</a:t>
            </a:r>
            <a:endParaRPr lang="en-MY" sz="2000" dirty="0"/>
          </a:p>
          <a:p>
            <a:r>
              <a:rPr lang="en-US" sz="2000" dirty="0"/>
              <a:t>¾ cup chopped nuts.</a:t>
            </a:r>
            <a:endParaRPr lang="en-MY" sz="2000" dirty="0"/>
          </a:p>
        </p:txBody>
      </p:sp>
    </p:spTree>
    <p:extLst>
      <p:ext uri="{BB962C8B-B14F-4D97-AF65-F5344CB8AC3E}">
        <p14:creationId xmlns:p14="http://schemas.microsoft.com/office/powerpoint/2010/main" val="24111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19150"/>
            <a:ext cx="8229600" cy="36230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b="1" dirty="0"/>
              <a:t>Directions</a:t>
            </a:r>
            <a:r>
              <a:rPr lang="en-US" sz="2400" b="1" dirty="0" smtClean="0"/>
              <a:t>:</a:t>
            </a:r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Preheat the oven to 350 degrees.</a:t>
            </a:r>
            <a:endParaRPr lang="en-MY" sz="2400" dirty="0"/>
          </a:p>
          <a:p>
            <a:r>
              <a:rPr lang="en-US" sz="2400" dirty="0"/>
              <a:t>Coat a muffin pan with non-stick spray.</a:t>
            </a:r>
            <a:endParaRPr lang="en-MY" sz="2400" dirty="0"/>
          </a:p>
          <a:p>
            <a:r>
              <a:rPr lang="en-US" sz="2400" dirty="0"/>
              <a:t>Combine the eggs, sugar, pulp and apple sauce in a bowl</a:t>
            </a:r>
            <a:r>
              <a:rPr lang="en-US" sz="2400" dirty="0" smtClean="0"/>
              <a:t>.</a:t>
            </a:r>
            <a:endParaRPr lang="en-MY" sz="2400" dirty="0"/>
          </a:p>
          <a:p>
            <a:r>
              <a:rPr lang="en-US" sz="2400" dirty="0"/>
              <a:t>Mix together the remaining dry ingredients except the nuts in a second bowl</a:t>
            </a:r>
            <a:r>
              <a:rPr lang="en-US" sz="2400" dirty="0" smtClean="0"/>
              <a:t>.</a:t>
            </a:r>
            <a:endParaRPr lang="en-MY" sz="2400" dirty="0"/>
          </a:p>
          <a:p>
            <a:r>
              <a:rPr lang="en-US" sz="2400" dirty="0"/>
              <a:t>Add the flour mixture to the egg mixture and stir well</a:t>
            </a:r>
            <a:endParaRPr lang="en-MY" sz="2400" dirty="0"/>
          </a:p>
          <a:p>
            <a:r>
              <a:rPr lang="en-US" sz="2400" dirty="0"/>
              <a:t>Stir in the chopped nuts.</a:t>
            </a:r>
            <a:endParaRPr lang="en-MY" sz="2400" dirty="0"/>
          </a:p>
          <a:p>
            <a:r>
              <a:rPr lang="en-US" sz="2400" dirty="0"/>
              <a:t>Transfer the batter to the muffin pan.</a:t>
            </a:r>
            <a:endParaRPr lang="en-MY" sz="2400" dirty="0"/>
          </a:p>
          <a:p>
            <a:r>
              <a:rPr lang="en-US" sz="2400" dirty="0"/>
              <a:t>Bake for 25-30 minutes.</a:t>
            </a:r>
            <a:endParaRPr lang="en-MY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97617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/>
          <a:lstStyle/>
          <a:p>
            <a:r>
              <a:rPr lang="en-US" b="1" dirty="0"/>
              <a:t>Veggie Burger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861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Ingredients:</a:t>
            </a:r>
            <a:endParaRPr lang="en-MY" sz="2400" dirty="0"/>
          </a:p>
          <a:p>
            <a:r>
              <a:rPr lang="en-US" sz="2400" dirty="0"/>
              <a:t>1 cup pulp</a:t>
            </a:r>
            <a:endParaRPr lang="en-MY" sz="2400" dirty="0"/>
          </a:p>
          <a:p>
            <a:r>
              <a:rPr lang="en-US" sz="2400" dirty="0"/>
              <a:t>1 cup black beans</a:t>
            </a:r>
            <a:endParaRPr lang="en-MY" sz="2400" dirty="0"/>
          </a:p>
          <a:p>
            <a:r>
              <a:rPr lang="en-US" sz="2400" dirty="0"/>
              <a:t>1 chopped onion</a:t>
            </a:r>
            <a:endParaRPr lang="en-MY" sz="2400" dirty="0"/>
          </a:p>
          <a:p>
            <a:r>
              <a:rPr lang="en-US" sz="2400" dirty="0"/>
              <a:t>1 tbsp. soy sauce</a:t>
            </a:r>
            <a:endParaRPr lang="en-MY" sz="2400" dirty="0"/>
          </a:p>
          <a:p>
            <a:r>
              <a:rPr lang="en-US" sz="2400" dirty="0"/>
              <a:t>1 cup chopped Portobello mushrooms 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0570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5078"/>
            <a:ext cx="8229600" cy="3394472"/>
          </a:xfrm>
        </p:spPr>
        <p:txBody>
          <a:bodyPr>
            <a:noAutofit/>
          </a:bodyPr>
          <a:lstStyle/>
          <a:p>
            <a:r>
              <a:rPr lang="en-US" sz="2200" dirty="0" smtClean="0"/>
              <a:t>¼ </a:t>
            </a:r>
            <a:r>
              <a:rPr lang="en-US" sz="2200" dirty="0"/>
              <a:t>cup ground almonds</a:t>
            </a:r>
            <a:endParaRPr lang="en-MY" sz="2200" dirty="0"/>
          </a:p>
          <a:p>
            <a:r>
              <a:rPr lang="en-US" sz="2200" dirty="0"/>
              <a:t>1 cup breadcrumbs</a:t>
            </a:r>
            <a:endParaRPr lang="en-MY" sz="2200" dirty="0"/>
          </a:p>
          <a:p>
            <a:r>
              <a:rPr lang="en-US" sz="2200" dirty="0"/>
              <a:t>1 tsp. coriander</a:t>
            </a:r>
            <a:endParaRPr lang="en-MY" sz="2200" dirty="0"/>
          </a:p>
          <a:p>
            <a:r>
              <a:rPr lang="en-US" sz="2200" dirty="0"/>
              <a:t>Salt and pepper to taste</a:t>
            </a:r>
            <a:endParaRPr lang="en-MY" sz="2200" dirty="0"/>
          </a:p>
          <a:p>
            <a:endParaRPr lang="en-US" sz="2200" b="1" dirty="0"/>
          </a:p>
          <a:p>
            <a:pPr marL="0" indent="0">
              <a:buNone/>
            </a:pPr>
            <a:r>
              <a:rPr lang="en-US" sz="2200" b="1" dirty="0" smtClean="0"/>
              <a:t>Directions:</a:t>
            </a:r>
            <a:endParaRPr lang="en-MY" sz="2200" dirty="0"/>
          </a:p>
          <a:p>
            <a:r>
              <a:rPr lang="en-US" sz="2200" dirty="0"/>
              <a:t>Place the pulp, beans, onion, mushrooms, almonds, soy sauce and breadcrumbs in a blender and process</a:t>
            </a:r>
            <a:r>
              <a:rPr lang="en-US" sz="2200" dirty="0" smtClean="0"/>
              <a:t>.</a:t>
            </a:r>
            <a:endParaRPr lang="en-MY" sz="2200" dirty="0"/>
          </a:p>
          <a:p>
            <a:r>
              <a:rPr lang="en-US" sz="2200" dirty="0"/>
              <a:t>Add the coriander, salt and pepper</a:t>
            </a:r>
            <a:r>
              <a:rPr lang="en-US" sz="2200" dirty="0" smtClean="0"/>
              <a:t>.</a:t>
            </a:r>
            <a:endParaRPr lang="en-MY" sz="2200" dirty="0"/>
          </a:p>
          <a:p>
            <a:r>
              <a:rPr lang="en-US" sz="2200" dirty="0"/>
              <a:t>If needed, add water to the ingredients.</a:t>
            </a:r>
            <a:endParaRPr lang="en-MY" sz="2200" dirty="0"/>
          </a:p>
          <a:p>
            <a:pPr marL="0" indent="0">
              <a:buNone/>
            </a:pP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6838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3581400" cy="3394472"/>
          </a:xfrm>
        </p:spPr>
        <p:txBody>
          <a:bodyPr>
            <a:noAutofit/>
          </a:bodyPr>
          <a:lstStyle/>
          <a:p>
            <a:r>
              <a:rPr lang="en-US" sz="2400" dirty="0"/>
              <a:t>Create veggie patties</a:t>
            </a:r>
            <a:r>
              <a:rPr lang="en-US" sz="2400" dirty="0" smtClean="0"/>
              <a:t>.</a:t>
            </a:r>
            <a:endParaRPr lang="en-MY" sz="2400" dirty="0"/>
          </a:p>
          <a:p>
            <a:r>
              <a:rPr lang="en-US" sz="2400" dirty="0"/>
              <a:t>Place the patties on a baking sheet</a:t>
            </a:r>
            <a:r>
              <a:rPr lang="en-US" sz="2400" dirty="0" smtClean="0"/>
              <a:t>.</a:t>
            </a:r>
            <a:endParaRPr lang="en-MY" sz="2400" dirty="0"/>
          </a:p>
          <a:p>
            <a:r>
              <a:rPr lang="en-US" sz="2400" dirty="0"/>
              <a:t>Bake at 350 degrees for 25 minutes</a:t>
            </a:r>
            <a:r>
              <a:rPr lang="en-US" sz="2400" dirty="0" smtClean="0"/>
              <a:t>.</a:t>
            </a:r>
            <a:endParaRPr lang="en-MY" sz="2400" dirty="0"/>
          </a:p>
          <a:p>
            <a:r>
              <a:rPr lang="en-US" sz="2400" dirty="0"/>
              <a:t>Serve on buns with sliced tomatoes and sliced avocadoes.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78111"/>
            <a:ext cx="3663925" cy="3028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3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en-US" b="1" dirty="0"/>
              <a:t>Minestrone Soup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861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Ingredients:</a:t>
            </a:r>
            <a:endParaRPr lang="en-MY" sz="2400" dirty="0"/>
          </a:p>
          <a:p>
            <a:r>
              <a:rPr lang="en-US" sz="2400" dirty="0"/>
              <a:t>1 medium onion</a:t>
            </a:r>
            <a:endParaRPr lang="en-MY" sz="2400" dirty="0"/>
          </a:p>
          <a:p>
            <a:r>
              <a:rPr lang="en-US" sz="2400" dirty="0"/>
              <a:t>2 cloves garlic</a:t>
            </a:r>
            <a:endParaRPr lang="en-MY" sz="2400" dirty="0"/>
          </a:p>
          <a:p>
            <a:r>
              <a:rPr lang="en-US" sz="2400" dirty="0"/>
              <a:t>2 tbsp. olive oil</a:t>
            </a:r>
            <a:endParaRPr lang="en-MY" sz="2400" dirty="0"/>
          </a:p>
          <a:p>
            <a:r>
              <a:rPr lang="en-US" sz="2400" dirty="0"/>
              <a:t>1 chopped onion</a:t>
            </a:r>
            <a:endParaRPr lang="en-MY" sz="2400" dirty="0"/>
          </a:p>
          <a:p>
            <a:r>
              <a:rPr lang="en-US" sz="2400" dirty="0"/>
              <a:t>2 chopped celery stalks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9183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00150"/>
            <a:ext cx="3810000" cy="3089673"/>
          </a:xfrm>
        </p:spPr>
        <p:txBody>
          <a:bodyPr>
            <a:noAutofit/>
          </a:bodyPr>
          <a:lstStyle/>
          <a:p>
            <a:r>
              <a:rPr lang="en-US" sz="2300" dirty="0"/>
              <a:t>1 cup tomato and carrot-based pulp</a:t>
            </a:r>
            <a:endParaRPr lang="en-MY" sz="2300" dirty="0"/>
          </a:p>
          <a:p>
            <a:r>
              <a:rPr lang="en-US" sz="2300" dirty="0"/>
              <a:t>2 chopped tomatoes</a:t>
            </a:r>
            <a:endParaRPr lang="en-MY" sz="2300" dirty="0"/>
          </a:p>
          <a:p>
            <a:r>
              <a:rPr lang="en-US" sz="2300" dirty="0"/>
              <a:t>1 cup each sliced string beans and zucchini</a:t>
            </a:r>
            <a:endParaRPr lang="en-MY" sz="2300" dirty="0"/>
          </a:p>
          <a:p>
            <a:r>
              <a:rPr lang="en-US" sz="2300" dirty="0"/>
              <a:t>8 cups chicken broth</a:t>
            </a:r>
            <a:endParaRPr lang="en-MY" sz="2300" dirty="0"/>
          </a:p>
          <a:p>
            <a:r>
              <a:rPr lang="en-US" sz="2300" dirty="0"/>
              <a:t>3 cups canned cannellini beans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</p:txBody>
      </p:sp>
      <p:pic>
        <p:nvPicPr>
          <p:cNvPr id="4098" name="Picture 2" descr="Image result for chopped tomato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573" y="1352550"/>
            <a:ext cx="2583508" cy="327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3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733800" cy="3394472"/>
          </a:xfrm>
        </p:spPr>
        <p:txBody>
          <a:bodyPr>
            <a:normAutofit/>
          </a:bodyPr>
          <a:lstStyle/>
          <a:p>
            <a:r>
              <a:rPr lang="en-US" sz="2400" dirty="0"/>
              <a:t>½ tsp. oregano</a:t>
            </a:r>
            <a:endParaRPr lang="en-MY" sz="2400" dirty="0"/>
          </a:p>
          <a:p>
            <a:r>
              <a:rPr lang="en-US" sz="2400" dirty="0"/>
              <a:t>½ tsp. thyme</a:t>
            </a:r>
            <a:endParaRPr lang="en-MY" sz="2400" dirty="0"/>
          </a:p>
          <a:p>
            <a:r>
              <a:rPr lang="en-US" sz="2400" dirty="0"/>
              <a:t>½ tsp. basil</a:t>
            </a:r>
            <a:endParaRPr lang="en-MY" sz="2400" dirty="0"/>
          </a:p>
          <a:p>
            <a:r>
              <a:rPr lang="en-US" sz="2400" dirty="0"/>
              <a:t>Salt and pepper to taste</a:t>
            </a:r>
            <a:endParaRPr lang="en-MY" sz="2400" dirty="0"/>
          </a:p>
          <a:p>
            <a:r>
              <a:rPr lang="en-US" sz="2400" dirty="0"/>
              <a:t>3 cups small cooked elbow macaroni </a:t>
            </a:r>
            <a:endParaRPr lang="en-MY" sz="2400" dirty="0"/>
          </a:p>
          <a:p>
            <a:endParaRPr lang="en-MY" sz="2400" dirty="0"/>
          </a:p>
        </p:txBody>
      </p:sp>
      <p:pic>
        <p:nvPicPr>
          <p:cNvPr id="5122" name="Picture 2" descr="Image result for 3 cups small cooked elbow macaron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" r="6959"/>
          <a:stretch/>
        </p:blipFill>
        <p:spPr bwMode="auto">
          <a:xfrm>
            <a:off x="4572000" y="1352550"/>
            <a:ext cx="3810000" cy="26488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23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/>
              <a:t>Directions</a:t>
            </a:r>
            <a:r>
              <a:rPr lang="en-US" b="1" dirty="0" smtClean="0"/>
              <a:t>:</a:t>
            </a:r>
            <a:endParaRPr lang="en-MY" dirty="0"/>
          </a:p>
          <a:p>
            <a:r>
              <a:rPr lang="en-US" dirty="0"/>
              <a:t>Heat the olive oil in a large soup pot</a:t>
            </a:r>
            <a:endParaRPr lang="en-MY" dirty="0"/>
          </a:p>
          <a:p>
            <a:r>
              <a:rPr lang="en-US" dirty="0" err="1"/>
              <a:t>Saute</a:t>
            </a:r>
            <a:r>
              <a:rPr lang="en-US" dirty="0"/>
              <a:t> the onion and garlic for 5 minutes.</a:t>
            </a:r>
            <a:endParaRPr lang="en-MY" dirty="0"/>
          </a:p>
          <a:p>
            <a:r>
              <a:rPr lang="en-US" dirty="0"/>
              <a:t>Add the pulp and stir. Let simmer for 5 minutes.</a:t>
            </a:r>
            <a:endParaRPr lang="en-MY" dirty="0"/>
          </a:p>
          <a:p>
            <a:r>
              <a:rPr lang="en-US" dirty="0"/>
              <a:t>Add the remaining ingredients except the beans and pasta.</a:t>
            </a:r>
            <a:endParaRPr lang="en-MY" dirty="0"/>
          </a:p>
          <a:p>
            <a:r>
              <a:rPr lang="en-US" dirty="0"/>
              <a:t>Simmer for 35-40 minutes.</a:t>
            </a:r>
            <a:endParaRPr lang="en-MY" dirty="0"/>
          </a:p>
          <a:p>
            <a:r>
              <a:rPr lang="en-US" dirty="0"/>
              <a:t>Add the beans and pasta and simmer for an additional 15 minutes.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3301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4550"/>
            <a:ext cx="8229600" cy="2556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/>
              <a:t>Don’t Toss the Pulp!</a:t>
            </a: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12526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30134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You </a:t>
            </a:r>
            <a:r>
              <a:rPr lang="en-US" dirty="0"/>
              <a:t>can add some “</a:t>
            </a:r>
            <a:r>
              <a:rPr lang="en-US" dirty="0" err="1"/>
              <a:t>superfoods</a:t>
            </a:r>
            <a:r>
              <a:rPr lang="en-US" dirty="0"/>
              <a:t>” to your juices that will elevate the taste and add some powerful health </a:t>
            </a:r>
            <a:r>
              <a:rPr lang="en-US" dirty="0" smtClean="0"/>
              <a:t>benefits</a:t>
            </a:r>
            <a:endParaRPr lang="en-MY" dirty="0"/>
          </a:p>
          <a:p>
            <a:pPr marL="0" indent="0" algn="ctr">
              <a:buNone/>
            </a:pP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14820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19150"/>
            <a:ext cx="8153400" cy="3394472"/>
          </a:xfrm>
        </p:spPr>
        <p:txBody>
          <a:bodyPr>
            <a:noAutofit/>
          </a:bodyPr>
          <a:lstStyle/>
          <a:p>
            <a:r>
              <a:rPr lang="en-US" sz="2400" dirty="0"/>
              <a:t>So-called </a:t>
            </a:r>
            <a:r>
              <a:rPr lang="en-US" sz="2400" dirty="0" err="1"/>
              <a:t>superfoods</a:t>
            </a:r>
            <a:r>
              <a:rPr lang="en-US" sz="2400" dirty="0"/>
              <a:t> are dense in nutrients to fight diseases in a bold </a:t>
            </a:r>
            <a:r>
              <a:rPr lang="en-US" sz="2400" dirty="0" smtClean="0"/>
              <a:t>way</a:t>
            </a:r>
          </a:p>
          <a:p>
            <a:endParaRPr lang="en-US" sz="2400" dirty="0"/>
          </a:p>
          <a:p>
            <a:r>
              <a:rPr lang="en-US" sz="2400" dirty="0" smtClean="0"/>
              <a:t>This </a:t>
            </a:r>
            <a:r>
              <a:rPr lang="en-US" sz="2400" dirty="0"/>
              <a:t>is truly taking juicing to another </a:t>
            </a:r>
            <a:r>
              <a:rPr lang="en-US" sz="2400" dirty="0" smtClean="0"/>
              <a:t>level</a:t>
            </a:r>
          </a:p>
          <a:p>
            <a:pPr marL="0" indent="0">
              <a:buNone/>
            </a:pPr>
            <a:endParaRPr lang="en-MY" sz="2400" dirty="0"/>
          </a:p>
          <a:p>
            <a:endParaRPr lang="en-MY" sz="2400" dirty="0"/>
          </a:p>
        </p:txBody>
      </p:sp>
      <p:pic>
        <p:nvPicPr>
          <p:cNvPr id="6146" name="Picture 2" descr="Image result for juic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952" y="2668786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99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 err="1" smtClean="0"/>
              <a:t>Superfoods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49"/>
            <a:ext cx="8229600" cy="3089673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Acai Berries contain a powerhouse of antioxidants for your immune system. They are difficult to find fresh, so check the freezer section at your local market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US" dirty="0"/>
              <a:t>Aloe Vera is known for its skin-soothing properties. It also has antioxidants for your immune system. You can purchase aloe </a:t>
            </a:r>
            <a:r>
              <a:rPr lang="en-US" dirty="0" err="1"/>
              <a:t>vera</a:t>
            </a:r>
            <a:r>
              <a:rPr lang="en-US" dirty="0"/>
              <a:t> in juice form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US" dirty="0"/>
              <a:t>Apple cider vinegar is known for its ability to detox the gut. Add a tablespoon to any juice to reap the benefits, especially a sweet juice. Your best bet is to buy raw apple cider vinegar.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46527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8229600" cy="3394472"/>
          </a:xfrm>
        </p:spPr>
        <p:txBody>
          <a:bodyPr>
            <a:normAutofit fontScale="70000" lnSpcReduction="20000"/>
          </a:bodyPr>
          <a:lstStyle/>
          <a:p>
            <a:pPr marL="514350" lvl="0" indent="-514350">
              <a:buAutoNum type="arabicPeriod" startAt="4"/>
            </a:pPr>
            <a:r>
              <a:rPr lang="en-US" dirty="0" smtClean="0"/>
              <a:t>Avocados </a:t>
            </a:r>
            <a:r>
              <a:rPr lang="en-US" dirty="0"/>
              <a:t>are high </a:t>
            </a:r>
            <a:r>
              <a:rPr lang="en-US" dirty="0" smtClean="0"/>
              <a:t>in </a:t>
            </a:r>
            <a:r>
              <a:rPr lang="en-US" dirty="0"/>
              <a:t>fatty omega-3 acids. </a:t>
            </a:r>
          </a:p>
          <a:p>
            <a:pPr marL="514350" lvl="0" indent="-514350">
              <a:buAutoNum type="arabicPeriod" startAt="4"/>
            </a:pPr>
            <a:endParaRPr lang="en-US" dirty="0" smtClean="0"/>
          </a:p>
          <a:p>
            <a:pPr marL="514350" lvl="0" indent="-514350">
              <a:buAutoNum type="arabicPeriod" startAt="4"/>
            </a:pPr>
            <a:r>
              <a:rPr lang="en-US" dirty="0" smtClean="0"/>
              <a:t>Bee </a:t>
            </a:r>
            <a:r>
              <a:rPr lang="en-US" dirty="0"/>
              <a:t>pollen is loaded with valuable nutrients, such as amino acids and vitamins. It will sweeten any juice by simply adding a </a:t>
            </a:r>
            <a:r>
              <a:rPr lang="en-US" dirty="0" smtClean="0"/>
              <a:t>spoonful.</a:t>
            </a:r>
          </a:p>
          <a:p>
            <a:pPr marL="514350" lvl="0" indent="-514350">
              <a:buAutoNum type="arabicPeriod" startAt="4"/>
            </a:pPr>
            <a:endParaRPr lang="en-US" dirty="0"/>
          </a:p>
          <a:p>
            <a:pPr marL="514350" lvl="0" indent="-514350">
              <a:buAutoNum type="arabicPeriod" startAt="4"/>
            </a:pPr>
            <a:r>
              <a:rPr lang="en-US" dirty="0" smtClean="0"/>
              <a:t>Cacao </a:t>
            </a:r>
            <a:r>
              <a:rPr lang="en-US" dirty="0"/>
              <a:t>nibs are the unrefined seed from the cacao tree and can help against heart diseases. Cacao nibs come in either nut or powder form. Mix some with your favorite berries.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2105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71550"/>
            <a:ext cx="8229600" cy="3623072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AutoNum type="arabicPeriod" startAt="7"/>
            </a:pPr>
            <a:r>
              <a:rPr lang="en-US" dirty="0" smtClean="0"/>
              <a:t>Cayenne </a:t>
            </a:r>
            <a:r>
              <a:rPr lang="en-US" dirty="0"/>
              <a:t>pepper is a known anti-inflammatory spice. It’s very hot, so use just a little. It can give your juices a kick. Experiment for the best taste </a:t>
            </a:r>
            <a:r>
              <a:rPr lang="en-US" dirty="0" smtClean="0"/>
              <a:t>combination.</a:t>
            </a:r>
          </a:p>
          <a:p>
            <a:pPr marL="514350" lvl="0" indent="-514350">
              <a:buAutoNum type="arabicPeriod" startAt="7"/>
            </a:pPr>
            <a:endParaRPr lang="en-US" dirty="0"/>
          </a:p>
          <a:p>
            <a:pPr marL="514350" lvl="0" indent="-514350">
              <a:buAutoNum type="arabicPeriod" startAt="7"/>
            </a:pPr>
            <a:r>
              <a:rPr lang="en-US" dirty="0" smtClean="0"/>
              <a:t>Cinnamon </a:t>
            </a:r>
            <a:r>
              <a:rPr lang="en-US" dirty="0"/>
              <a:t>is another spice with wonderful health-boosting properties. It can help control blood sugar levels, protect against health diseases and can fight the onset of cognitive decline. Any fruit can be sweetened with </a:t>
            </a:r>
            <a:r>
              <a:rPr lang="en-US" dirty="0" smtClean="0"/>
              <a:t>cinnamon.</a:t>
            </a:r>
            <a:endParaRPr lang="en-MY" dirty="0"/>
          </a:p>
          <a:p>
            <a:pPr marL="514350" lvl="0" indent="-514350">
              <a:buAutoNum type="arabicPeriod" startAt="7"/>
            </a:pPr>
            <a:endParaRPr lang="en-MY" dirty="0"/>
          </a:p>
          <a:p>
            <a:pPr marL="514350" lvl="0" indent="-514350">
              <a:buAutoNum type="arabicPeriod" startAt="7"/>
            </a:pPr>
            <a:r>
              <a:rPr lang="en-US" dirty="0" smtClean="0"/>
              <a:t>Coconut </a:t>
            </a:r>
            <a:r>
              <a:rPr lang="en-US" dirty="0"/>
              <a:t>oil, filled with antioxidants, is a must-have ingredient to regular blood sugar. Coconut oil is solid, and it’s best to melt it before adding it to a juicer. Coconut oil adds subtle sweetness to your drinks.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2797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71550"/>
            <a:ext cx="8229600" cy="3394472"/>
          </a:xfrm>
        </p:spPr>
        <p:txBody>
          <a:bodyPr>
            <a:noAutofit/>
          </a:bodyPr>
          <a:lstStyle/>
          <a:p>
            <a:pPr marL="514350" lvl="0" indent="-514350">
              <a:buAutoNum type="arabicPeriod" startAt="10"/>
            </a:pPr>
            <a:r>
              <a:rPr lang="en-US" sz="2000" dirty="0" smtClean="0"/>
              <a:t>Flax </a:t>
            </a:r>
            <a:r>
              <a:rPr lang="en-US" sz="2000" dirty="0"/>
              <a:t>seeds, hemp seeds and chia seeds are not only nutritious, they are filled with fiber, which is important when you are drinking fiber-less juices. Grind the seeds in a grinder and stir a tablespoon into your juice. It’ll add a nice, nutty </a:t>
            </a:r>
            <a:r>
              <a:rPr lang="en-US" sz="2000" dirty="0" smtClean="0"/>
              <a:t>taste.</a:t>
            </a:r>
          </a:p>
          <a:p>
            <a:pPr marL="514350" lvl="0" indent="-514350">
              <a:buAutoNum type="arabicPeriod" startAt="10"/>
            </a:pPr>
            <a:endParaRPr lang="en-US" sz="2000" dirty="0"/>
          </a:p>
          <a:p>
            <a:pPr marL="514350" lvl="0" indent="-514350">
              <a:buAutoNum type="arabicPeriod" startAt="10"/>
            </a:pPr>
            <a:r>
              <a:rPr lang="en-US" sz="2000" dirty="0" err="1" smtClean="0"/>
              <a:t>Goji</a:t>
            </a:r>
            <a:r>
              <a:rPr lang="en-US" sz="2000" dirty="0" smtClean="0"/>
              <a:t> </a:t>
            </a:r>
            <a:r>
              <a:rPr lang="en-US" sz="2000" dirty="0"/>
              <a:t>berries are high in vitamins A and C. Soak them before adding to the juicer. They taste tangy, so are a great addition to sweet </a:t>
            </a:r>
            <a:r>
              <a:rPr lang="en-US" sz="2000" dirty="0" smtClean="0"/>
              <a:t>juices.</a:t>
            </a:r>
          </a:p>
          <a:p>
            <a:pPr marL="514350" lvl="0" indent="-514350">
              <a:buAutoNum type="arabicPeriod" startAt="10"/>
            </a:pPr>
            <a:endParaRPr lang="en-US" sz="2000" dirty="0"/>
          </a:p>
          <a:p>
            <a:pPr marL="514350" lvl="0" indent="-514350">
              <a:buAutoNum type="arabicPeriod" startAt="10"/>
            </a:pPr>
            <a:r>
              <a:rPr lang="en-US" sz="2000" dirty="0" smtClean="0"/>
              <a:t>Turmeric </a:t>
            </a:r>
            <a:r>
              <a:rPr lang="en-US" sz="2000" dirty="0"/>
              <a:t>powder has lots of antioxidants. Add it to your carrot juice for an exotic </a:t>
            </a:r>
            <a:r>
              <a:rPr lang="en-US" sz="2000" dirty="0" smtClean="0"/>
              <a:t>flavor.</a:t>
            </a:r>
          </a:p>
          <a:p>
            <a:pPr marL="514350" lvl="0" indent="-514350">
              <a:buAutoNum type="arabicPeriod" startAt="10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8011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rmAutofit/>
          </a:bodyPr>
          <a:lstStyle/>
          <a:p>
            <a:pPr marL="457200" lvl="0" indent="-457200">
              <a:buAutoNum type="arabicPeriod" startAt="13"/>
            </a:pPr>
            <a:r>
              <a:rPr lang="en-US" sz="2400" dirty="0" smtClean="0"/>
              <a:t>Nuts </a:t>
            </a:r>
            <a:r>
              <a:rPr lang="en-US" sz="2400" dirty="0"/>
              <a:t>in general, and especially almonds and walnuts, provide lots of nutrients. Soak the shelled nuts overnight and add them to the juicer. </a:t>
            </a:r>
            <a:endParaRPr lang="en-US" sz="2400" dirty="0" smtClean="0"/>
          </a:p>
          <a:p>
            <a:pPr marL="457200" lvl="0" indent="-457200">
              <a:buAutoNum type="arabicPeriod" startAt="13"/>
            </a:pPr>
            <a:endParaRPr lang="en-US" sz="2400" dirty="0"/>
          </a:p>
          <a:p>
            <a:pPr marL="0" lvl="0" indent="0">
              <a:buNone/>
            </a:pPr>
            <a:endParaRPr lang="en-MY" sz="2400" dirty="0"/>
          </a:p>
          <a:p>
            <a:pPr marL="514350" indent="-514350">
              <a:buFont typeface="+mj-lt"/>
              <a:buAutoNum type="arabicPeriod"/>
            </a:pPr>
            <a:endParaRPr lang="en-MY" sz="2400" dirty="0"/>
          </a:p>
          <a:p>
            <a:endParaRPr lang="en-MY" sz="2400" dirty="0"/>
          </a:p>
        </p:txBody>
      </p:sp>
      <p:pic>
        <p:nvPicPr>
          <p:cNvPr id="7170" name="Picture 2" descr="Image result for almond and walnu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867704"/>
            <a:ext cx="3242734" cy="182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51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7077"/>
            <a:ext cx="8001000" cy="2861073"/>
          </a:xfrm>
        </p:spPr>
        <p:txBody>
          <a:bodyPr>
            <a:normAutofit/>
          </a:bodyPr>
          <a:lstStyle/>
          <a:p>
            <a:r>
              <a:rPr lang="en-US" sz="2300" dirty="0"/>
              <a:t>What a waste of good money and excellent </a:t>
            </a:r>
            <a:r>
              <a:rPr lang="en-US" sz="2300" dirty="0" smtClean="0"/>
              <a:t>nutrients</a:t>
            </a:r>
          </a:p>
          <a:p>
            <a:endParaRPr lang="en-US" sz="2300" dirty="0"/>
          </a:p>
          <a:p>
            <a:r>
              <a:rPr lang="en-US" sz="2300" dirty="0" smtClean="0"/>
              <a:t>Fresh </a:t>
            </a:r>
            <a:r>
              <a:rPr lang="en-US" sz="2300" dirty="0"/>
              <a:t>produce, especially organic, are quite </a:t>
            </a:r>
            <a:r>
              <a:rPr lang="en-US" sz="2300" dirty="0" smtClean="0"/>
              <a:t>expensive</a:t>
            </a:r>
            <a:endParaRPr lang="en-US" sz="2300" dirty="0"/>
          </a:p>
          <a:p>
            <a:endParaRPr lang="en-US" sz="2300" dirty="0" smtClean="0"/>
          </a:p>
          <a:p>
            <a:r>
              <a:rPr lang="en-US" sz="2300" dirty="0" smtClean="0"/>
              <a:t>Instead </a:t>
            </a:r>
            <a:r>
              <a:rPr lang="en-US" sz="2300" dirty="0"/>
              <a:t>of tossing the pulp, there are quite a few ways you can put it to good, healthy and flavorful use.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42733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/>
          <a:lstStyle/>
          <a:p>
            <a:r>
              <a:rPr lang="en-US" b="1" dirty="0"/>
              <a:t>How to Use Pulp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2784873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sz="2100" dirty="0"/>
              <a:t>Use pulp to make extraordinary homemade vegetable broth. Toss the pulp into the pot for extra flavor and nutrition</a:t>
            </a:r>
            <a:r>
              <a:rPr lang="en-US" sz="2100" dirty="0" smtClean="0"/>
              <a:t>.</a:t>
            </a:r>
          </a:p>
          <a:p>
            <a:pPr marL="457200" lvl="0" indent="-457200">
              <a:buFont typeface="+mj-lt"/>
              <a:buAutoNum type="arabicPeriod"/>
            </a:pPr>
            <a:endParaRPr lang="en-MY" sz="2100" dirty="0"/>
          </a:p>
          <a:p>
            <a:pPr marL="457200" lvl="0" indent="-457200">
              <a:buFont typeface="+mj-lt"/>
              <a:buAutoNum type="arabicPeriod"/>
            </a:pPr>
            <a:r>
              <a:rPr lang="en-US" sz="2100" dirty="0"/>
              <a:t>Use the pulp in vegetable soups, along with your other chopped vegetables</a:t>
            </a:r>
            <a:r>
              <a:rPr lang="en-US" sz="2100" dirty="0" smtClean="0"/>
              <a:t>.</a:t>
            </a:r>
          </a:p>
          <a:p>
            <a:pPr marL="457200" lvl="0" indent="-457200">
              <a:buFont typeface="+mj-lt"/>
              <a:buAutoNum type="arabicPeriod"/>
            </a:pPr>
            <a:endParaRPr lang="en-MY" sz="2100" dirty="0"/>
          </a:p>
          <a:p>
            <a:pPr marL="457200" lvl="0" indent="-457200">
              <a:buFont typeface="+mj-lt"/>
              <a:buAutoNum type="arabicPeriod"/>
            </a:pPr>
            <a:r>
              <a:rPr lang="en-US" sz="2100" dirty="0"/>
              <a:t>Most pasta sauces have onions, tomatoes and green peppers. Blend your homemade or store-bought sauce with some pulp to give it an additional taste boost.</a:t>
            </a:r>
            <a:endParaRPr lang="en-MY" sz="2100" dirty="0"/>
          </a:p>
          <a:p>
            <a:pPr marL="457200" indent="-457200">
              <a:buFont typeface="+mj-lt"/>
              <a:buAutoNum type="arabicPeriod"/>
            </a:pPr>
            <a:endParaRPr lang="en-MY" sz="2100" dirty="0"/>
          </a:p>
        </p:txBody>
      </p:sp>
    </p:spTree>
    <p:extLst>
      <p:ext uri="{BB962C8B-B14F-4D97-AF65-F5344CB8AC3E}">
        <p14:creationId xmlns:p14="http://schemas.microsoft.com/office/powerpoint/2010/main" val="1998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23950"/>
            <a:ext cx="8229600" cy="3318272"/>
          </a:xfrm>
        </p:spPr>
        <p:txBody>
          <a:bodyPr>
            <a:normAutofit/>
          </a:bodyPr>
          <a:lstStyle/>
          <a:p>
            <a:pPr marL="514350" lvl="0" indent="-514350">
              <a:buAutoNum type="arabicPeriod" startAt="4"/>
            </a:pPr>
            <a:r>
              <a:rPr lang="en-US" sz="2200" dirty="0" smtClean="0"/>
              <a:t>Let </a:t>
            </a:r>
            <a:r>
              <a:rPr lang="en-US" sz="2200" dirty="0"/>
              <a:t>the pulp dry and use it to top your salad, as you would croutons or bacon bits. More fiber in your </a:t>
            </a:r>
            <a:r>
              <a:rPr lang="en-US" sz="2200" dirty="0" smtClean="0"/>
              <a:t>greens.</a:t>
            </a:r>
            <a:endParaRPr lang="en-MY" sz="2200" dirty="0"/>
          </a:p>
          <a:p>
            <a:pPr marL="514350" lvl="0" indent="-514350">
              <a:buAutoNum type="arabicPeriod" startAt="4"/>
            </a:pPr>
            <a:endParaRPr lang="en-MY" sz="2200" dirty="0"/>
          </a:p>
          <a:p>
            <a:pPr marL="514350" lvl="0" indent="-514350">
              <a:buAutoNum type="arabicPeriod" startAt="4"/>
            </a:pPr>
            <a:r>
              <a:rPr lang="en-US" sz="2200" dirty="0" smtClean="0"/>
              <a:t>Simply </a:t>
            </a:r>
            <a:r>
              <a:rPr lang="en-US" sz="2200" dirty="0"/>
              <a:t>add the pulp to the greens already in your </a:t>
            </a:r>
            <a:r>
              <a:rPr lang="en-US" sz="2200" dirty="0" smtClean="0"/>
              <a:t>smoothie.</a:t>
            </a:r>
            <a:endParaRPr lang="en-MY" sz="2200" dirty="0"/>
          </a:p>
          <a:p>
            <a:pPr marL="514350" lvl="0" indent="-514350">
              <a:buAutoNum type="arabicPeriod" startAt="4"/>
            </a:pPr>
            <a:endParaRPr lang="en-MY" sz="2200" dirty="0"/>
          </a:p>
          <a:p>
            <a:pPr marL="514350" lvl="0" indent="-514350">
              <a:buAutoNum type="arabicPeriod" startAt="4"/>
            </a:pPr>
            <a:r>
              <a:rPr lang="en-US" sz="2200" dirty="0" smtClean="0"/>
              <a:t>If </a:t>
            </a:r>
            <a:r>
              <a:rPr lang="en-US" sz="2200" dirty="0"/>
              <a:t>you are preparing a veggie burger, you’re likely using mushrooms or a legume as the main ingredient. Add the pulp to bind the burger and add extra flavor.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0982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2708673"/>
          </a:xfrm>
        </p:spPr>
        <p:txBody>
          <a:bodyPr>
            <a:noAutofit/>
          </a:bodyPr>
          <a:lstStyle/>
          <a:p>
            <a:pPr marL="457200" lvl="0" indent="-457200">
              <a:buAutoNum type="arabicPeriod" startAt="7"/>
            </a:pPr>
            <a:r>
              <a:rPr lang="en-US" sz="2200" dirty="0" smtClean="0"/>
              <a:t>If </a:t>
            </a:r>
            <a:r>
              <a:rPr lang="en-US" sz="2200" dirty="0"/>
              <a:t>your diet is </a:t>
            </a:r>
            <a:r>
              <a:rPr lang="en-US" sz="2200" dirty="0" err="1"/>
              <a:t>paleo</a:t>
            </a:r>
            <a:r>
              <a:rPr lang="en-US" sz="2200" dirty="0"/>
              <a:t> or vegan, you already know about using veggies for healthy, sugar-free baking. Pulp can be used in breads (zucchini bread!) and muffins (carrot muffins</a:t>
            </a:r>
            <a:r>
              <a:rPr lang="en-US" sz="2200" dirty="0" smtClean="0"/>
              <a:t>!).</a:t>
            </a:r>
            <a:endParaRPr lang="en-US" sz="2200" dirty="0" smtClean="0"/>
          </a:p>
        </p:txBody>
      </p:sp>
      <p:pic>
        <p:nvPicPr>
          <p:cNvPr id="1026" name="Picture 2" descr="Image result for frui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263" y="2724150"/>
            <a:ext cx="3233132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4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62150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/>
              <a:t>Recipes Using Pulp</a:t>
            </a:r>
            <a:endParaRPr lang="en-MY" b="1" dirty="0"/>
          </a:p>
        </p:txBody>
      </p:sp>
    </p:spTree>
    <p:extLst>
      <p:ext uri="{BB962C8B-B14F-4D97-AF65-F5344CB8AC3E}">
        <p14:creationId xmlns:p14="http://schemas.microsoft.com/office/powerpoint/2010/main" val="15735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857250"/>
          </a:xfrm>
        </p:spPr>
        <p:txBody>
          <a:bodyPr/>
          <a:lstStyle/>
          <a:p>
            <a:r>
              <a:rPr lang="en-US" b="1" dirty="0"/>
              <a:t>Vegetable Quiche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4800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Ingredients:</a:t>
            </a:r>
            <a:endParaRPr lang="en-MY" sz="2400" dirty="0"/>
          </a:p>
          <a:p>
            <a:r>
              <a:rPr lang="en-US" sz="2400" dirty="0"/>
              <a:t>1 frozen pie shell</a:t>
            </a:r>
            <a:endParaRPr lang="en-MY" sz="2400" dirty="0"/>
          </a:p>
          <a:p>
            <a:r>
              <a:rPr lang="en-US" sz="2400" dirty="0"/>
              <a:t>2 cups milk</a:t>
            </a:r>
            <a:endParaRPr lang="en-MY" sz="2400" dirty="0"/>
          </a:p>
          <a:p>
            <a:r>
              <a:rPr lang="en-US" sz="2400" dirty="0"/>
              <a:t>4 eggs</a:t>
            </a:r>
            <a:endParaRPr lang="en-MY" sz="2400" dirty="0"/>
          </a:p>
          <a:p>
            <a:r>
              <a:rPr lang="en-US" sz="2400" dirty="0"/>
              <a:t>2 cups shredded cheese of choice</a:t>
            </a:r>
            <a:endParaRPr lang="en-MY" sz="2400" dirty="0"/>
          </a:p>
          <a:p>
            <a:r>
              <a:rPr lang="en-US" sz="2400" dirty="0"/>
              <a:t>½ cup veggie </a:t>
            </a:r>
            <a:r>
              <a:rPr lang="en-US" sz="2400" dirty="0" smtClean="0"/>
              <a:t>pulp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99392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657600"/>
          </a:xfrm>
        </p:spPr>
        <p:txBody>
          <a:bodyPr>
            <a:normAutofit fontScale="55000" lnSpcReduction="20000"/>
          </a:bodyPr>
          <a:lstStyle/>
          <a:p>
            <a:r>
              <a:rPr lang="en-US" sz="4000" dirty="0"/>
              <a:t>½ cup spinach</a:t>
            </a:r>
            <a:endParaRPr lang="en-MY" sz="4000" dirty="0"/>
          </a:p>
          <a:p>
            <a:r>
              <a:rPr lang="en-US" sz="4000" dirty="0"/>
              <a:t>½ tsp. cinnamon</a:t>
            </a:r>
            <a:endParaRPr lang="en-MY" sz="4000" dirty="0"/>
          </a:p>
          <a:p>
            <a:r>
              <a:rPr lang="en-US" sz="4000" dirty="0"/>
              <a:t>Salt and pepper to taste</a:t>
            </a:r>
            <a:endParaRPr lang="en-MY" sz="4000" dirty="0"/>
          </a:p>
          <a:p>
            <a:pPr marL="0" indent="0">
              <a:buNone/>
            </a:pPr>
            <a:endParaRPr lang="en-MY" sz="4000" dirty="0" smtClean="0"/>
          </a:p>
          <a:p>
            <a:pPr marL="0" indent="0">
              <a:buNone/>
            </a:pPr>
            <a:endParaRPr lang="en-MY" sz="4000" dirty="0"/>
          </a:p>
          <a:p>
            <a:pPr marL="0" indent="0">
              <a:buNone/>
            </a:pPr>
            <a:r>
              <a:rPr lang="en-US" sz="4000" b="1" dirty="0"/>
              <a:t>Directions</a:t>
            </a:r>
            <a:r>
              <a:rPr lang="en-US" sz="4000" b="1" dirty="0" smtClean="0"/>
              <a:t>:</a:t>
            </a:r>
            <a:endParaRPr lang="en-MY" sz="4000" dirty="0"/>
          </a:p>
          <a:p>
            <a:r>
              <a:rPr lang="en-US" sz="4000" dirty="0"/>
              <a:t>Preheat the oven to 350 degrees.</a:t>
            </a:r>
            <a:endParaRPr lang="en-MY" sz="4000" dirty="0"/>
          </a:p>
          <a:p>
            <a:r>
              <a:rPr lang="en-US" sz="4000" dirty="0"/>
              <a:t>Bake the pie shell for 10 minutes to prevent sogginess. </a:t>
            </a:r>
            <a:endParaRPr lang="en-MY" sz="4000" dirty="0"/>
          </a:p>
          <a:p>
            <a:r>
              <a:rPr lang="en-US" sz="4000" dirty="0"/>
              <a:t>While the pie shell is baking, whisk together the milk and eggs. Add salt, pepper and cinnamon</a:t>
            </a:r>
            <a:r>
              <a:rPr lang="en-US" sz="4000" dirty="0" smtClean="0"/>
              <a:t>.</a:t>
            </a:r>
          </a:p>
          <a:p>
            <a:endParaRPr lang="en-MY" sz="4000" dirty="0"/>
          </a:p>
        </p:txBody>
      </p:sp>
    </p:spTree>
    <p:extLst>
      <p:ext uri="{BB962C8B-B14F-4D97-AF65-F5344CB8AC3E}">
        <p14:creationId xmlns:p14="http://schemas.microsoft.com/office/powerpoint/2010/main" val="19640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1144</Words>
  <Application>Microsoft Office PowerPoint</Application>
  <PresentationFormat>On-screen Show (16:9)</PresentationFormat>
  <Paragraphs>132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How to Use Pulp</vt:lpstr>
      <vt:lpstr>PowerPoint Presentation</vt:lpstr>
      <vt:lpstr>PowerPoint Presentation</vt:lpstr>
      <vt:lpstr>Recipes Using Pulp</vt:lpstr>
      <vt:lpstr>Vegetable Quiche</vt:lpstr>
      <vt:lpstr>PowerPoint Presentation</vt:lpstr>
      <vt:lpstr>PowerPoint Presentation</vt:lpstr>
      <vt:lpstr>Carrot Muffins</vt:lpstr>
      <vt:lpstr>PowerPoint Presentation</vt:lpstr>
      <vt:lpstr>Veggie Burger</vt:lpstr>
      <vt:lpstr>PowerPoint Presentation</vt:lpstr>
      <vt:lpstr>PowerPoint Presentation</vt:lpstr>
      <vt:lpstr>Minestrone Soup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Superfoods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160</cp:revision>
  <dcterms:created xsi:type="dcterms:W3CDTF">2016-12-30T12:43:39Z</dcterms:created>
  <dcterms:modified xsi:type="dcterms:W3CDTF">2018-04-05T12:35:57Z</dcterms:modified>
</cp:coreProperties>
</file>