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7" r:id="rId3"/>
    <p:sldId id="395" r:id="rId4"/>
    <p:sldId id="418" r:id="rId5"/>
    <p:sldId id="432" r:id="rId6"/>
    <p:sldId id="419" r:id="rId7"/>
    <p:sldId id="420" r:id="rId8"/>
    <p:sldId id="421" r:id="rId9"/>
    <p:sldId id="433" r:id="rId10"/>
    <p:sldId id="449" r:id="rId11"/>
    <p:sldId id="422" r:id="rId12"/>
    <p:sldId id="423" r:id="rId13"/>
    <p:sldId id="434" r:id="rId14"/>
    <p:sldId id="435" r:id="rId15"/>
    <p:sldId id="425" r:id="rId16"/>
    <p:sldId id="396" r:id="rId17"/>
    <p:sldId id="451" r:id="rId18"/>
    <p:sldId id="426" r:id="rId19"/>
    <p:sldId id="427" r:id="rId20"/>
    <p:sldId id="351" r:id="rId21"/>
    <p:sldId id="436" r:id="rId22"/>
    <p:sldId id="378" r:id="rId23"/>
    <p:sldId id="406" r:id="rId24"/>
    <p:sldId id="437" r:id="rId25"/>
    <p:sldId id="452" r:id="rId26"/>
    <p:sldId id="458" r:id="rId27"/>
    <p:sldId id="453" r:id="rId28"/>
    <p:sldId id="455" r:id="rId29"/>
    <p:sldId id="382" r:id="rId30"/>
    <p:sldId id="363" r:id="rId31"/>
    <p:sldId id="456" r:id="rId32"/>
    <p:sldId id="383" r:id="rId33"/>
    <p:sldId id="267" r:id="rId34"/>
    <p:sldId id="266" r:id="rId35"/>
    <p:sldId id="413" r:id="rId36"/>
    <p:sldId id="384" r:id="rId37"/>
    <p:sldId id="459" r:id="rId38"/>
    <p:sldId id="268" r:id="rId39"/>
    <p:sldId id="271" r:id="rId40"/>
    <p:sldId id="278" r:id="rId41"/>
    <p:sldId id="408" r:id="rId42"/>
    <p:sldId id="440" r:id="rId43"/>
    <p:sldId id="292" r:id="rId44"/>
    <p:sldId id="293" r:id="rId45"/>
    <p:sldId id="373" r:id="rId46"/>
    <p:sldId id="441" r:id="rId47"/>
    <p:sldId id="442" r:id="rId48"/>
    <p:sldId id="401" r:id="rId49"/>
    <p:sldId id="339" r:id="rId50"/>
    <p:sldId id="340" r:id="rId51"/>
    <p:sldId id="341" r:id="rId52"/>
    <p:sldId id="431" r:id="rId53"/>
    <p:sldId id="301" r:id="rId54"/>
    <p:sldId id="302" r:id="rId55"/>
    <p:sldId id="342" r:id="rId56"/>
    <p:sldId id="345" r:id="rId57"/>
    <p:sldId id="346" r:id="rId58"/>
    <p:sldId id="457" r:id="rId59"/>
    <p:sldId id="402" r:id="rId60"/>
    <p:sldId id="403" r:id="rId61"/>
    <p:sldId id="405" r:id="rId62"/>
    <p:sldId id="347" r:id="rId6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351D"/>
    <a:srgbClr val="CA7246"/>
    <a:srgbClr val="EAC6B4"/>
    <a:srgbClr val="D89776"/>
    <a:srgbClr val="1D537B"/>
    <a:srgbClr val="122E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52" autoAdjust="0"/>
    <p:restoredTop sz="94660"/>
  </p:normalViewPr>
  <p:slideViewPr>
    <p:cSldViewPr snapToGrid="0">
      <p:cViewPr>
        <p:scale>
          <a:sx n="33" d="100"/>
          <a:sy n="33" d="100"/>
        </p:scale>
        <p:origin x="1311" y="8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22/4/2018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9127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22/4/2018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82602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22/4/2018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49145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22/4/2018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3010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22/4/2018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59588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22/4/2018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2319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22/4/2018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0033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22/4/2018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1136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22/4/2018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71417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22/4/2018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17365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22/4/2018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55428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B3DF7-D628-4F80-B82B-38ABDAB860CD}" type="datetimeFigureOut">
              <a:rPr lang="en-MY" smtClean="0"/>
              <a:t>22/4/2018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27707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535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1096" y="1643250"/>
            <a:ext cx="9144000" cy="2387600"/>
          </a:xfrm>
        </p:spPr>
        <p:txBody>
          <a:bodyPr>
            <a:noAutofit/>
          </a:bodyPr>
          <a:lstStyle/>
          <a:p>
            <a:r>
              <a:rPr lang="en-MY" sz="8800" b="1" dirty="0" smtClean="0">
                <a:solidFill>
                  <a:schemeClr val="bg1"/>
                </a:solidFill>
                <a:latin typeface="+mn-lt"/>
              </a:rPr>
              <a:t>Hey there</a:t>
            </a:r>
            <a:endParaRPr lang="en-MY" sz="88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038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545" y="2853559"/>
            <a:ext cx="10515600" cy="34652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/>
              <a:t>...because it </a:t>
            </a:r>
            <a:r>
              <a:rPr lang="en-MY" sz="6000" b="1" i="1" dirty="0" smtClean="0">
                <a:solidFill>
                  <a:srgbClr val="FFC000"/>
                </a:solidFill>
              </a:rPr>
              <a:t>WORKS</a:t>
            </a:r>
            <a:r>
              <a:rPr lang="en-MY" sz="6000" dirty="0" smtClean="0"/>
              <a:t>!</a:t>
            </a:r>
            <a:endParaRPr lang="en-MY" sz="6000" dirty="0"/>
          </a:p>
          <a:p>
            <a:pPr marL="0" indent="0" algn="ctr">
              <a:buNone/>
            </a:pP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414483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vegetab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145" y="2135371"/>
            <a:ext cx="7413484" cy="417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511" y="993228"/>
            <a:ext cx="11022752" cy="409078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No one doubts that consuming vegetables are good for </a:t>
            </a:r>
            <a:r>
              <a:rPr lang="en-MY" sz="4400" dirty="0" smtClean="0"/>
              <a:t>you</a:t>
            </a:r>
            <a:endParaRPr lang="en-MY" sz="4400" dirty="0"/>
          </a:p>
          <a:p>
            <a:pPr marL="0" indent="0" algn="ctr">
              <a:buNone/>
            </a:pPr>
            <a:endParaRPr lang="en-MY" sz="4400" b="1" dirty="0"/>
          </a:p>
        </p:txBody>
      </p:sp>
    </p:spTree>
    <p:extLst>
      <p:ext uri="{BB962C8B-B14F-4D97-AF65-F5344CB8AC3E}">
        <p14:creationId xmlns:p14="http://schemas.microsoft.com/office/powerpoint/2010/main" val="379759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7941" y="2302715"/>
            <a:ext cx="10610557" cy="35228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But if you’re like me, then you know that vegetables like kale, ginger, and </a:t>
            </a:r>
            <a:r>
              <a:rPr lang="en-MY" sz="4400" dirty="0" err="1"/>
              <a:t>brussel</a:t>
            </a:r>
            <a:r>
              <a:rPr lang="en-MY" sz="4400" dirty="0"/>
              <a:t> sprouts taste boring (or even terrible to some)!</a:t>
            </a:r>
          </a:p>
        </p:txBody>
      </p:sp>
    </p:spTree>
    <p:extLst>
      <p:ext uri="{BB962C8B-B14F-4D97-AF65-F5344CB8AC3E}">
        <p14:creationId xmlns:p14="http://schemas.microsoft.com/office/powerpoint/2010/main" val="217412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535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242" y="1782455"/>
            <a:ext cx="10610557" cy="35228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By juicing, you can turn these boring and unpleasant vegetables into a simple, healthy, and delicious </a:t>
            </a:r>
            <a:r>
              <a:rPr lang="en-MY" sz="4600" dirty="0" smtClean="0">
                <a:solidFill>
                  <a:schemeClr val="bg1"/>
                </a:solidFill>
              </a:rPr>
              <a:t>potion</a:t>
            </a: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18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535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243" y="2570731"/>
            <a:ext cx="10610557" cy="35228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b="1" i="1" dirty="0">
                <a:solidFill>
                  <a:schemeClr val="bg1"/>
                </a:solidFill>
              </a:rPr>
              <a:t>Juicing </a:t>
            </a:r>
            <a:r>
              <a:rPr lang="en-MY" sz="4600" dirty="0">
                <a:solidFill>
                  <a:schemeClr val="bg1"/>
                </a:solidFill>
              </a:rPr>
              <a:t>also means you can get more nutrients into your system than if you were to chew it with its </a:t>
            </a:r>
            <a:r>
              <a:rPr lang="en-MY" sz="4600" dirty="0" err="1" smtClean="0">
                <a:solidFill>
                  <a:schemeClr val="bg1"/>
                </a:solidFill>
              </a:rPr>
              <a:t>fibers</a:t>
            </a: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9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535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3369" y="2518231"/>
            <a:ext cx="10625797" cy="35228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All </a:t>
            </a:r>
            <a:r>
              <a:rPr lang="en-MY" sz="4600" dirty="0" smtClean="0">
                <a:solidFill>
                  <a:schemeClr val="bg1"/>
                </a:solidFill>
              </a:rPr>
              <a:t>those </a:t>
            </a:r>
            <a:r>
              <a:rPr lang="en-MY" sz="4600" dirty="0">
                <a:solidFill>
                  <a:schemeClr val="bg1"/>
                </a:solidFill>
              </a:rPr>
              <a:t>nutrients will revitalize your body, giving you better skin, better hair, better energy, and a healthier </a:t>
            </a:r>
            <a:r>
              <a:rPr lang="en-MY" sz="4600" dirty="0" smtClean="0">
                <a:solidFill>
                  <a:schemeClr val="bg1"/>
                </a:solidFill>
              </a:rPr>
              <a:t>weight</a:t>
            </a: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96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535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733" y="2530279"/>
            <a:ext cx="10515600" cy="30680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Imagine how easy it is to juice once a day and become </a:t>
            </a:r>
            <a:r>
              <a:rPr lang="en-MY" sz="4600" i="1" u="sng" dirty="0">
                <a:solidFill>
                  <a:schemeClr val="bg1"/>
                </a:solidFill>
              </a:rPr>
              <a:t>more </a:t>
            </a:r>
            <a:r>
              <a:rPr lang="en-MY" sz="4600" u="sng" dirty="0" smtClean="0">
                <a:solidFill>
                  <a:schemeClr val="bg1"/>
                </a:solidFill>
              </a:rPr>
              <a:t>attractive</a:t>
            </a:r>
            <a:r>
              <a:rPr lang="en-MY" sz="4600" dirty="0" smtClean="0">
                <a:solidFill>
                  <a:schemeClr val="bg1"/>
                </a:solidFill>
              </a:rPr>
              <a:t> by </a:t>
            </a:r>
            <a:r>
              <a:rPr lang="en-MY" sz="4600" dirty="0">
                <a:solidFill>
                  <a:schemeClr val="bg1"/>
                </a:solidFill>
              </a:rPr>
              <a:t>the end of the week</a:t>
            </a:r>
            <a:r>
              <a:rPr lang="en-MY" sz="4600" dirty="0" smtClean="0">
                <a:solidFill>
                  <a:schemeClr val="bg1"/>
                </a:solidFill>
              </a:rPr>
              <a:t>!</a:t>
            </a: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12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535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676" y="2605064"/>
            <a:ext cx="10515600" cy="27029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People would think it’s impossible but Norman and a few other people would disagree…</a:t>
            </a:r>
          </a:p>
        </p:txBody>
      </p:sp>
    </p:spTree>
    <p:extLst>
      <p:ext uri="{BB962C8B-B14F-4D97-AF65-F5344CB8AC3E}">
        <p14:creationId xmlns:p14="http://schemas.microsoft.com/office/powerpoint/2010/main" val="382741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255" y="1791616"/>
            <a:ext cx="4771516" cy="41917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3600" dirty="0"/>
              <a:t>UFC Champion, Jon Jones, is a fighter who requires his body and mind to perform at its best to make a living and earn his title as a </a:t>
            </a:r>
            <a:r>
              <a:rPr lang="en-MY" sz="3600" dirty="0" smtClean="0"/>
              <a:t>Champion</a:t>
            </a:r>
            <a:endParaRPr lang="en-MY" sz="3600" dirty="0"/>
          </a:p>
          <a:p>
            <a:pPr marL="0" indent="0" algn="ctr">
              <a:buNone/>
            </a:pPr>
            <a:endParaRPr lang="en-MY" sz="3600" dirty="0"/>
          </a:p>
        </p:txBody>
      </p:sp>
      <p:pic>
        <p:nvPicPr>
          <p:cNvPr id="3074" name="Picture 2" descr="Image result for Jon Jo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249" y="1903354"/>
            <a:ext cx="4955783" cy="332966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53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511" y="2806012"/>
            <a:ext cx="10625797" cy="35228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This fighter swears by juicing and believes it fuels his </a:t>
            </a:r>
            <a:r>
              <a:rPr lang="en-MY" sz="4800" b="1" i="1" dirty="0">
                <a:solidFill>
                  <a:srgbClr val="FFC000"/>
                </a:solidFill>
              </a:rPr>
              <a:t>P</a:t>
            </a:r>
            <a:r>
              <a:rPr lang="en-MY" sz="4800" b="1" i="1" dirty="0" smtClean="0">
                <a:solidFill>
                  <a:srgbClr val="FFC000"/>
                </a:solidFill>
              </a:rPr>
              <a:t>eak </a:t>
            </a:r>
            <a:r>
              <a:rPr lang="en-MY" sz="4800" b="1" i="1" dirty="0">
                <a:solidFill>
                  <a:srgbClr val="FFC000"/>
                </a:solidFill>
              </a:rPr>
              <a:t>H</a:t>
            </a:r>
            <a:r>
              <a:rPr lang="en-MY" sz="4800" b="1" i="1" dirty="0" smtClean="0">
                <a:solidFill>
                  <a:srgbClr val="FFC000"/>
                </a:solidFill>
              </a:rPr>
              <a:t>ealth </a:t>
            </a:r>
            <a:r>
              <a:rPr lang="en-MY" sz="4800" dirty="0"/>
              <a:t>and </a:t>
            </a:r>
            <a:r>
              <a:rPr lang="en-MY" sz="4800" b="1" i="1" dirty="0">
                <a:solidFill>
                  <a:srgbClr val="FFC000"/>
                </a:solidFill>
              </a:rPr>
              <a:t>R</a:t>
            </a:r>
            <a:r>
              <a:rPr lang="en-MY" sz="4800" b="1" i="1" dirty="0" smtClean="0">
                <a:solidFill>
                  <a:srgbClr val="FFC000"/>
                </a:solidFill>
              </a:rPr>
              <a:t>ecovery</a:t>
            </a:r>
            <a:endParaRPr lang="en-MY" sz="48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65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5851" y="2468880"/>
            <a:ext cx="10515600" cy="28499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If you’ve decided that this year would be the year where you’ll finally be </a:t>
            </a:r>
            <a:r>
              <a:rPr lang="en-MY" sz="4600" b="1" i="1" dirty="0"/>
              <a:t>healthy</a:t>
            </a:r>
            <a:r>
              <a:rPr lang="en-MY" sz="4600" dirty="0"/>
              <a:t>, then listen </a:t>
            </a:r>
            <a:r>
              <a:rPr lang="en-MY" sz="4600" dirty="0" smtClean="0"/>
              <a:t>up</a:t>
            </a:r>
            <a:endParaRPr lang="en-MY" sz="4600" dirty="0"/>
          </a:p>
        </p:txBody>
      </p:sp>
    </p:spTree>
    <p:extLst>
      <p:ext uri="{BB962C8B-B14F-4D97-AF65-F5344CB8AC3E}">
        <p14:creationId xmlns:p14="http://schemas.microsoft.com/office/powerpoint/2010/main" val="215068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50" y="2177143"/>
            <a:ext cx="10315979" cy="332991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600" dirty="0"/>
              <a:t>He attributes juicing to improving his mental acuity, healthy metabolism, smooth, radiant skin, and that he always </a:t>
            </a:r>
            <a:r>
              <a:rPr lang="en-MY" sz="4600" dirty="0" smtClean="0"/>
              <a:t>feels </a:t>
            </a:r>
            <a:r>
              <a:rPr lang="en-MY" sz="4600" dirty="0" smtClean="0"/>
              <a:t>great</a:t>
            </a:r>
            <a:endParaRPr lang="en-MY" sz="4600" dirty="0"/>
          </a:p>
          <a:p>
            <a:pPr marL="0" indent="0" algn="ctr">
              <a:buNone/>
            </a:pPr>
            <a:r>
              <a:rPr lang="en-MY" sz="46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6341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1144" y="2340302"/>
            <a:ext cx="10236198" cy="2464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MY" sz="5000" dirty="0"/>
              <a:t> </a:t>
            </a:r>
          </a:p>
          <a:p>
            <a:pPr marL="0" indent="0">
              <a:buNone/>
            </a:pPr>
            <a:r>
              <a:rPr lang="en-MY" sz="5000" dirty="0"/>
              <a:t>The effects are instantaneous, he </a:t>
            </a:r>
            <a:r>
              <a:rPr lang="en-MY" sz="5000" dirty="0" smtClean="0"/>
              <a:t>says</a:t>
            </a:r>
            <a:endParaRPr lang="en-MY" sz="5000" dirty="0"/>
          </a:p>
        </p:txBody>
      </p:sp>
    </p:spTree>
    <p:extLst>
      <p:ext uri="{BB962C8B-B14F-4D97-AF65-F5344CB8AC3E}">
        <p14:creationId xmlns:p14="http://schemas.microsoft.com/office/powerpoint/2010/main" val="395437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8727" y="0"/>
            <a:ext cx="10556588" cy="3509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 </a:t>
            </a:r>
          </a:p>
          <a:p>
            <a:pPr marL="0" indent="0" algn="ctr">
              <a:buNone/>
            </a:pPr>
            <a:r>
              <a:rPr lang="en-MY" sz="4600" dirty="0"/>
              <a:t>Just imagine drinking a glass of juice can instantly </a:t>
            </a:r>
            <a:r>
              <a:rPr lang="en-MY" sz="4600" b="1" i="1" dirty="0"/>
              <a:t>improve your mood </a:t>
            </a:r>
            <a:r>
              <a:rPr lang="en-MY" sz="4600" dirty="0"/>
              <a:t>and </a:t>
            </a:r>
            <a:r>
              <a:rPr lang="en-MY" sz="4600" b="1" i="1" dirty="0"/>
              <a:t>energy</a:t>
            </a:r>
            <a:r>
              <a:rPr lang="en-MY" sz="4600" dirty="0"/>
              <a:t>!</a:t>
            </a:r>
          </a:p>
        </p:txBody>
      </p:sp>
      <p:pic>
        <p:nvPicPr>
          <p:cNvPr id="4098" name="Picture 2" descr="Image result for JU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970" y="2554515"/>
            <a:ext cx="5654675" cy="377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40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4808" y="2025123"/>
            <a:ext cx="10515600" cy="3509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 </a:t>
            </a:r>
          </a:p>
          <a:p>
            <a:pPr marL="0" indent="0" algn="ctr">
              <a:buNone/>
            </a:pPr>
            <a:r>
              <a:rPr lang="en-MY" sz="4800" dirty="0"/>
              <a:t>… Imagine that you don’t have depend on coffee or energy drinks ever again!</a:t>
            </a:r>
          </a:p>
        </p:txBody>
      </p:sp>
    </p:spTree>
    <p:extLst>
      <p:ext uri="{BB962C8B-B14F-4D97-AF65-F5344CB8AC3E}">
        <p14:creationId xmlns:p14="http://schemas.microsoft.com/office/powerpoint/2010/main" val="249080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173" y="2327777"/>
            <a:ext cx="5187160" cy="306800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300" dirty="0"/>
              <a:t>Kevin Smith, the famous director, was once kicked off a plane for being too </a:t>
            </a:r>
            <a:r>
              <a:rPr lang="en-MY" sz="4300" dirty="0" smtClean="0"/>
              <a:t>fat</a:t>
            </a:r>
            <a:endParaRPr lang="en-MY" sz="4300" dirty="0"/>
          </a:p>
          <a:p>
            <a:pPr marL="0" indent="0" algn="ctr">
              <a:buNone/>
            </a:pPr>
            <a:endParaRPr lang="en-MY" sz="4300" dirty="0"/>
          </a:p>
          <a:p>
            <a:pPr marL="0" indent="0" algn="ctr">
              <a:buNone/>
            </a:pPr>
            <a:endParaRPr lang="en-MY" sz="4300" dirty="0"/>
          </a:p>
        </p:txBody>
      </p:sp>
      <p:pic>
        <p:nvPicPr>
          <p:cNvPr id="6148" name="Picture 4" descr="Image result for Kevin Smith,the famous director,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174" y="1135510"/>
            <a:ext cx="4103737" cy="480906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62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106" y="2525484"/>
            <a:ext cx="10533422" cy="163555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800" dirty="0"/>
              <a:t>Embarrassed, he decided to do something about it and started juicing after his daughter recommended </a:t>
            </a:r>
            <a:r>
              <a:rPr lang="en-MY" sz="4800" dirty="0" smtClean="0"/>
              <a:t>it</a:t>
            </a: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48342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106" y="2772226"/>
            <a:ext cx="10533422" cy="16355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The fat melted off him and he lost 85 pounds because of this simple </a:t>
            </a:r>
            <a:r>
              <a:rPr lang="en-MY" sz="4800" dirty="0" smtClean="0"/>
              <a:t>practice</a:t>
            </a: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31163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2340" y="1554367"/>
            <a:ext cx="4460194" cy="306800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300" dirty="0"/>
              <a:t>Liz </a:t>
            </a:r>
            <a:r>
              <a:rPr lang="en-MY" sz="4300" dirty="0" smtClean="0"/>
              <a:t>Earle, </a:t>
            </a:r>
            <a:r>
              <a:rPr lang="en-MY" sz="4300" dirty="0"/>
              <a:t>a beauty expert, advocates drinking your vegetables for healthier skin and less puffy </a:t>
            </a:r>
            <a:r>
              <a:rPr lang="en-MY" sz="4300" dirty="0" smtClean="0"/>
              <a:t>eyes</a:t>
            </a:r>
            <a:endParaRPr lang="en-MY" sz="4300" dirty="0"/>
          </a:p>
        </p:txBody>
      </p:sp>
      <p:pic>
        <p:nvPicPr>
          <p:cNvPr id="7172" name="Picture 4" descr="Image result for Liz Early, a beauty expe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110" y="1016737"/>
            <a:ext cx="4755090" cy="47550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65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9640" y="2837793"/>
            <a:ext cx="10533422" cy="14732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So you’ll not only feel great, you will look great too!</a:t>
            </a:r>
          </a:p>
        </p:txBody>
      </p:sp>
    </p:spTree>
    <p:extLst>
      <p:ext uri="{BB962C8B-B14F-4D97-AF65-F5344CB8AC3E}">
        <p14:creationId xmlns:p14="http://schemas.microsoft.com/office/powerpoint/2010/main" val="312305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3673" y="2829377"/>
            <a:ext cx="10515600" cy="30513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Today’s your lucky day because I’m giving you FULL ACCESS TO…</a:t>
            </a:r>
          </a:p>
          <a:p>
            <a:pPr marL="0" indent="0" algn="ctr">
              <a:buNone/>
            </a:pPr>
            <a:endParaRPr lang="en-MY" sz="5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05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827" y="2713445"/>
            <a:ext cx="10515600" cy="310929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I’m going to tell you a story about a man who lived through </a:t>
            </a:r>
            <a:r>
              <a:rPr lang="en-MY" sz="4600" b="1" i="1" dirty="0"/>
              <a:t>two </a:t>
            </a:r>
            <a:r>
              <a:rPr lang="en-MY" sz="4600" b="1" i="1" dirty="0" smtClean="0"/>
              <a:t>centuries</a:t>
            </a:r>
            <a:endParaRPr lang="en-MY" sz="4600" b="1" i="1" dirty="0"/>
          </a:p>
        </p:txBody>
      </p:sp>
    </p:spTree>
    <p:extLst>
      <p:ext uri="{BB962C8B-B14F-4D97-AF65-F5344CB8AC3E}">
        <p14:creationId xmlns:p14="http://schemas.microsoft.com/office/powerpoint/2010/main" val="208709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1287" y="2646634"/>
            <a:ext cx="10334406" cy="325235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My entire collection on how you can live a healthier life using the ‘lazy’ </a:t>
            </a:r>
            <a:r>
              <a:rPr lang="en-MY" sz="4800" dirty="0" smtClean="0">
                <a:solidFill>
                  <a:srgbClr val="FFC000"/>
                </a:solidFill>
              </a:rPr>
              <a:t>way</a:t>
            </a:r>
            <a:endParaRPr lang="en-MY" sz="4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88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1287" y="2646634"/>
            <a:ext cx="10334406" cy="325235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rgbClr val="FFC000"/>
                </a:solidFill>
              </a:rPr>
              <a:t>And for the first time ever, they’ve been compiled into one incredible blueprint…</a:t>
            </a:r>
          </a:p>
        </p:txBody>
      </p:sp>
    </p:spTree>
    <p:extLst>
      <p:ext uri="{BB962C8B-B14F-4D97-AF65-F5344CB8AC3E}">
        <p14:creationId xmlns:p14="http://schemas.microsoft.com/office/powerpoint/2010/main" val="415309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262" y="1251837"/>
            <a:ext cx="10956142" cy="480177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MY" sz="3600" dirty="0" smtClean="0">
                <a:solidFill>
                  <a:srgbClr val="FFC000"/>
                </a:solidFill>
              </a:rPr>
              <a:t>The </a:t>
            </a:r>
            <a:r>
              <a:rPr lang="en-MY" sz="3600" dirty="0">
                <a:solidFill>
                  <a:srgbClr val="FFC000"/>
                </a:solidFill>
              </a:rPr>
              <a:t>Science Of Juicing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MY" sz="3600" dirty="0">
                <a:solidFill>
                  <a:srgbClr val="FFC000"/>
                </a:solidFill>
              </a:rPr>
              <a:t>Juicing for Energy and Beauty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MY" sz="3600" dirty="0">
                <a:solidFill>
                  <a:srgbClr val="FFC000"/>
                </a:solidFill>
              </a:rPr>
              <a:t>WHY Store Bought Juices Will Cause Breakouts And Weight Gain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MY" sz="3600" dirty="0">
                <a:solidFill>
                  <a:srgbClr val="FFC000"/>
                </a:solidFill>
              </a:rPr>
              <a:t>How To Turn Pulp Into Healthy Snacks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MY" sz="3600" dirty="0">
                <a:solidFill>
                  <a:srgbClr val="FFC000"/>
                </a:solidFill>
              </a:rPr>
              <a:t>Detoxing Your Organs For Longer </a:t>
            </a:r>
            <a:r>
              <a:rPr lang="en-MY" sz="3600" dirty="0" smtClean="0">
                <a:solidFill>
                  <a:srgbClr val="FFC000"/>
                </a:solidFill>
              </a:rPr>
              <a:t>Life</a:t>
            </a:r>
          </a:p>
          <a:p>
            <a:pPr marL="0" indent="0">
              <a:buNone/>
            </a:pPr>
            <a:endParaRPr lang="en-MY" sz="3400" dirty="0">
              <a:solidFill>
                <a:srgbClr val="FFC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MY" sz="3400" dirty="0" smtClean="0">
                <a:solidFill>
                  <a:srgbClr val="FFC000"/>
                </a:solidFill>
              </a:rPr>
              <a:t> And </a:t>
            </a:r>
            <a:r>
              <a:rPr lang="en-MY" sz="3400" dirty="0">
                <a:solidFill>
                  <a:srgbClr val="FFC000"/>
                </a:solidFill>
              </a:rPr>
              <a:t>MANY more!</a:t>
            </a:r>
          </a:p>
          <a:p>
            <a:pPr>
              <a:buFont typeface="Wingdings" panose="05000000000000000000" pitchFamily="2" charset="2"/>
              <a:buChar char="Ø"/>
            </a:pPr>
            <a:endParaRPr lang="en-MY" sz="3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19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535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9066" y="2392362"/>
            <a:ext cx="10695008" cy="2372396"/>
          </a:xfrm>
        </p:spPr>
        <p:txBody>
          <a:bodyPr>
            <a:noAutofit/>
          </a:bodyPr>
          <a:lstStyle/>
          <a:p>
            <a:r>
              <a:rPr lang="en-MY" sz="4200" dirty="0">
                <a:solidFill>
                  <a:schemeClr val="bg1"/>
                </a:solidFill>
                <a:latin typeface="+mn-lt"/>
              </a:rPr>
              <a:t>Just know that I’ve spent thousands of dollars into researching the core benefits of juicing, the best juicers and of course, the tastiest and healthiest recipes ever existed!</a:t>
            </a:r>
          </a:p>
        </p:txBody>
      </p:sp>
    </p:spTree>
    <p:extLst>
      <p:ext uri="{BB962C8B-B14F-4D97-AF65-F5344CB8AC3E}">
        <p14:creationId xmlns:p14="http://schemas.microsoft.com/office/powerpoint/2010/main" val="307914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535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7468" y="2215064"/>
            <a:ext cx="10108798" cy="2387600"/>
          </a:xfrm>
        </p:spPr>
        <p:txBody>
          <a:bodyPr>
            <a:noAutofit/>
          </a:bodyPr>
          <a:lstStyle/>
          <a:p>
            <a:r>
              <a:rPr lang="en-MY" sz="4800" dirty="0">
                <a:solidFill>
                  <a:schemeClr val="bg1"/>
                </a:solidFill>
                <a:latin typeface="+mn-lt"/>
              </a:rPr>
              <a:t> </a:t>
            </a:r>
            <a:br>
              <a:rPr lang="en-MY" sz="4800" dirty="0">
                <a:solidFill>
                  <a:schemeClr val="bg1"/>
                </a:solidFill>
                <a:latin typeface="+mn-lt"/>
              </a:rPr>
            </a:br>
            <a:r>
              <a:rPr lang="en-MY" sz="4800" dirty="0">
                <a:solidFill>
                  <a:schemeClr val="bg1"/>
                </a:solidFill>
                <a:latin typeface="+mn-lt"/>
              </a:rPr>
              <a:t>The juices I recommend will taste so delicious that even kids would want </a:t>
            </a:r>
            <a:r>
              <a:rPr lang="en-MY" sz="4800" dirty="0" smtClean="0">
                <a:solidFill>
                  <a:schemeClr val="bg1"/>
                </a:solidFill>
                <a:latin typeface="+mn-lt"/>
              </a:rPr>
              <a:t>some</a:t>
            </a:r>
            <a:endParaRPr lang="en-MY" sz="48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473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535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6164" y="2042634"/>
            <a:ext cx="10999848" cy="2387600"/>
          </a:xfrm>
        </p:spPr>
        <p:txBody>
          <a:bodyPr>
            <a:noAutofit/>
          </a:bodyPr>
          <a:lstStyle/>
          <a:p>
            <a:r>
              <a:rPr lang="en-MY" sz="4800" dirty="0">
                <a:solidFill>
                  <a:schemeClr val="bg1"/>
                </a:solidFill>
                <a:latin typeface="+mn-lt"/>
              </a:rPr>
              <a:t>It’s your chance now to be healthier and look stunning the EASY </a:t>
            </a:r>
            <a:r>
              <a:rPr lang="en-MY" sz="4800" dirty="0" smtClean="0">
                <a:solidFill>
                  <a:schemeClr val="bg1"/>
                </a:solidFill>
                <a:latin typeface="+mn-lt"/>
              </a:rPr>
              <a:t>way</a:t>
            </a:r>
            <a:endParaRPr lang="en-MY" sz="48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778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579" y="1822849"/>
            <a:ext cx="10515600" cy="337589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b="1" dirty="0" smtClean="0">
                <a:solidFill>
                  <a:schemeClr val="bg1"/>
                </a:solidFill>
              </a:rPr>
              <a:t>Introducing…</a:t>
            </a:r>
          </a:p>
          <a:p>
            <a:pPr marL="0" indent="0" algn="ctr">
              <a:buNone/>
            </a:pPr>
            <a:endParaRPr lang="en-MY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000" b="1" dirty="0" smtClean="0">
                <a:solidFill>
                  <a:srgbClr val="FFC000"/>
                </a:solidFill>
              </a:rPr>
              <a:t>Juicing </a:t>
            </a:r>
            <a:r>
              <a:rPr lang="en-MY" sz="4000" b="1" dirty="0">
                <a:solidFill>
                  <a:srgbClr val="FFC000"/>
                </a:solidFill>
              </a:rPr>
              <a:t>For Vitality</a:t>
            </a:r>
            <a:endParaRPr lang="en-MY" sz="40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en-MY" sz="4000" b="1" dirty="0" smtClean="0">
                <a:solidFill>
                  <a:schemeClr val="bg1"/>
                </a:solidFill>
              </a:rPr>
              <a:t>A </a:t>
            </a:r>
            <a:r>
              <a:rPr lang="en-MY" sz="4000" b="1" dirty="0">
                <a:solidFill>
                  <a:schemeClr val="bg1"/>
                </a:solidFill>
              </a:rPr>
              <a:t>Complete Guide to the Maximum Health Goodness &amp; Recipes</a:t>
            </a:r>
            <a:endParaRPr lang="en-MY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77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6123" y="2069591"/>
            <a:ext cx="10515600" cy="337589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rgbClr val="FFC000"/>
                </a:solidFill>
              </a:rPr>
              <a:t>Juicing For Vitality </a:t>
            </a:r>
            <a:r>
              <a:rPr lang="en-MY" sz="4000" dirty="0">
                <a:solidFill>
                  <a:schemeClr val="bg1"/>
                </a:solidFill>
              </a:rPr>
              <a:t>is your go-to Master Guide to feeling good and looking how you feel... by actually following your mother’s advice to eat your veggies – In a more interesting and effortless way!</a:t>
            </a:r>
          </a:p>
        </p:txBody>
      </p:sp>
    </p:spTree>
    <p:extLst>
      <p:ext uri="{BB962C8B-B14F-4D97-AF65-F5344CB8AC3E}">
        <p14:creationId xmlns:p14="http://schemas.microsoft.com/office/powerpoint/2010/main" val="403786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235" y="2451537"/>
            <a:ext cx="10515600" cy="30487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You will discover the reason why </a:t>
            </a:r>
            <a:r>
              <a:rPr lang="en-MY" sz="4600" b="1" i="1" dirty="0">
                <a:solidFill>
                  <a:srgbClr val="FFC000"/>
                </a:solidFill>
              </a:rPr>
              <a:t>juicing </a:t>
            </a:r>
            <a:r>
              <a:rPr lang="en-MY" sz="4600" dirty="0">
                <a:solidFill>
                  <a:schemeClr val="bg1"/>
                </a:solidFill>
              </a:rPr>
              <a:t>works so well and how you can immediately reap it’s </a:t>
            </a:r>
            <a:r>
              <a:rPr lang="en-MY" sz="4600" dirty="0" smtClean="0">
                <a:solidFill>
                  <a:schemeClr val="bg1"/>
                </a:solidFill>
              </a:rPr>
              <a:t>benefits</a:t>
            </a: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68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5068" y="592665"/>
            <a:ext cx="10668000" cy="1045872"/>
          </a:xfrm>
        </p:spPr>
        <p:txBody>
          <a:bodyPr>
            <a:noAutofit/>
          </a:bodyPr>
          <a:lstStyle/>
          <a:p>
            <a:r>
              <a:rPr lang="en-MY" sz="5000" dirty="0">
                <a:latin typeface="+mn-lt"/>
              </a:rPr>
              <a:t> </a:t>
            </a:r>
            <a:br>
              <a:rPr lang="en-MY" sz="5000" dirty="0">
                <a:latin typeface="+mn-lt"/>
              </a:rPr>
            </a:br>
            <a:r>
              <a:rPr lang="en-MY" sz="5000" dirty="0">
                <a:latin typeface="+mn-lt"/>
              </a:rPr>
              <a:t>All by simply drinking your </a:t>
            </a:r>
            <a:r>
              <a:rPr lang="en-MY" sz="5000" dirty="0" smtClean="0">
                <a:latin typeface="+mn-lt"/>
              </a:rPr>
              <a:t>greens</a:t>
            </a:r>
            <a:endParaRPr lang="en-MY" sz="5000" dirty="0">
              <a:latin typeface="+mn-lt"/>
            </a:endParaRPr>
          </a:p>
        </p:txBody>
      </p:sp>
      <p:pic>
        <p:nvPicPr>
          <p:cNvPr id="8194" name="Picture 2" descr="Image result for GREENS ju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137" y="2146537"/>
            <a:ext cx="5624796" cy="40177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330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6975" y="2731942"/>
            <a:ext cx="10515600" cy="33423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His name was Norman W. Walker and he died at the age of </a:t>
            </a:r>
            <a:r>
              <a:rPr lang="en-MY" sz="4800" dirty="0" smtClean="0"/>
              <a:t>99</a:t>
            </a: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315316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2976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MY" sz="4800" b="1" dirty="0">
                <a:latin typeface="+mn-lt"/>
              </a:rPr>
              <a:t>Here’s What I’ll Be Sharing With You Exclusively:</a:t>
            </a:r>
            <a:r>
              <a:rPr lang="en-MY" b="1" dirty="0"/>
              <a:t/>
            </a:r>
            <a:br>
              <a:rPr lang="en-MY" b="1" dirty="0"/>
            </a:br>
            <a:r>
              <a:rPr lang="en-MY" b="1" dirty="0">
                <a:solidFill>
                  <a:srgbClr val="FFC000"/>
                </a:solidFill>
              </a:rPr>
              <a:t/>
            </a:r>
            <a:br>
              <a:rPr lang="en-MY" b="1" dirty="0">
                <a:solidFill>
                  <a:srgbClr val="FFC000"/>
                </a:solidFill>
              </a:rPr>
            </a:br>
            <a:r>
              <a:rPr lang="en-MY" sz="4800" b="1" dirty="0">
                <a:solidFill>
                  <a:srgbClr val="FFC000"/>
                </a:solidFill>
                <a:latin typeface="+mn-lt"/>
              </a:rPr>
              <a:t/>
            </a:r>
            <a:br>
              <a:rPr lang="en-MY" sz="4800" b="1" dirty="0">
                <a:solidFill>
                  <a:srgbClr val="FFC000"/>
                </a:solidFill>
                <a:latin typeface="+mn-lt"/>
              </a:rPr>
            </a:br>
            <a:endParaRPr lang="en-MY" sz="4800" b="1" dirty="0">
              <a:solidFill>
                <a:srgbClr val="FFC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3759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756" y="1572362"/>
            <a:ext cx="10723808" cy="4656875"/>
          </a:xfrm>
        </p:spPr>
        <p:txBody>
          <a:bodyPr>
            <a:noAutofit/>
          </a:bodyPr>
          <a:lstStyle/>
          <a:p>
            <a:pPr lvl="0"/>
            <a:r>
              <a:rPr lang="en-MY" sz="3400" dirty="0"/>
              <a:t>How To Have More Vegetables Than Humanly Possible And Why It’s Good For </a:t>
            </a:r>
            <a:r>
              <a:rPr lang="en-MY" sz="3400" dirty="0" smtClean="0"/>
              <a:t>You</a:t>
            </a:r>
          </a:p>
          <a:p>
            <a:pPr marL="0" lvl="0" indent="0">
              <a:buNone/>
            </a:pPr>
            <a:endParaRPr lang="en-MY" sz="3400" dirty="0"/>
          </a:p>
          <a:p>
            <a:pPr lvl="0"/>
            <a:r>
              <a:rPr lang="en-MY" sz="3400" dirty="0"/>
              <a:t>How To Flush Out The Gunk In Your System That’s Causing All Kinds Of Illnesses And </a:t>
            </a:r>
            <a:r>
              <a:rPr lang="en-MY" sz="3400" dirty="0" smtClean="0"/>
              <a:t>Problems</a:t>
            </a:r>
          </a:p>
          <a:p>
            <a:pPr marL="0" lvl="0" indent="0">
              <a:buNone/>
            </a:pPr>
            <a:endParaRPr lang="en-MY" sz="3400" dirty="0"/>
          </a:p>
          <a:p>
            <a:pPr lvl="0"/>
            <a:r>
              <a:rPr lang="en-MY" sz="3400" dirty="0"/>
              <a:t>Why Store Bought Juice Is As Bad As Donuts </a:t>
            </a:r>
            <a:endParaRPr lang="en-MY" sz="3400" u="none" strike="noStrike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6121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554" y="1884855"/>
            <a:ext cx="10723808" cy="4110350"/>
          </a:xfrm>
        </p:spPr>
        <p:txBody>
          <a:bodyPr>
            <a:noAutofit/>
          </a:bodyPr>
          <a:lstStyle/>
          <a:p>
            <a:pPr lvl="0"/>
            <a:r>
              <a:rPr lang="en-MY" sz="3600" dirty="0"/>
              <a:t>The Difference Between Juicing And </a:t>
            </a:r>
            <a:r>
              <a:rPr lang="en-MY" sz="3600" dirty="0" smtClean="0"/>
              <a:t>Blending</a:t>
            </a:r>
          </a:p>
          <a:p>
            <a:pPr marL="0" lvl="0" indent="0">
              <a:buNone/>
            </a:pPr>
            <a:endParaRPr lang="en-MY" sz="3600" dirty="0"/>
          </a:p>
          <a:p>
            <a:pPr lvl="0"/>
            <a:r>
              <a:rPr lang="en-MY" sz="3600" dirty="0"/>
              <a:t>How To Smooth Out Wrinkles And Turn Back Time</a:t>
            </a:r>
          </a:p>
          <a:p>
            <a:endParaRPr lang="en-MY" sz="3600" dirty="0"/>
          </a:p>
          <a:p>
            <a:r>
              <a:rPr lang="en-MY" sz="3600" dirty="0"/>
              <a:t>…. And So Much More Waiting To Be Uncovered Inside</a:t>
            </a:r>
          </a:p>
        </p:txBody>
      </p:sp>
    </p:spTree>
    <p:extLst>
      <p:ext uri="{BB962C8B-B14F-4D97-AF65-F5344CB8AC3E}">
        <p14:creationId xmlns:p14="http://schemas.microsoft.com/office/powerpoint/2010/main" val="346966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8877" y="2922829"/>
            <a:ext cx="10515600" cy="32717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600" b="1" dirty="0" smtClean="0"/>
              <a:t>Here's </a:t>
            </a:r>
            <a:r>
              <a:rPr lang="en-MY" sz="6600" b="1" dirty="0"/>
              <a:t>The </a:t>
            </a:r>
            <a:r>
              <a:rPr lang="en-MY" sz="6600" b="1" dirty="0" smtClean="0"/>
              <a:t>Deal…</a:t>
            </a:r>
            <a:endParaRPr lang="en-MY" sz="6600" b="1" dirty="0"/>
          </a:p>
          <a:p>
            <a:pPr marL="0" indent="0" algn="ctr">
              <a:buNone/>
            </a:pPr>
            <a:endParaRPr lang="en-MY" sz="6000" b="1" dirty="0"/>
          </a:p>
        </p:txBody>
      </p:sp>
    </p:spTree>
    <p:extLst>
      <p:ext uri="{BB962C8B-B14F-4D97-AF65-F5344CB8AC3E}">
        <p14:creationId xmlns:p14="http://schemas.microsoft.com/office/powerpoint/2010/main" val="8796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1752" y="1774651"/>
            <a:ext cx="10515600" cy="37115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 </a:t>
            </a:r>
          </a:p>
          <a:p>
            <a:pPr marL="0" indent="0" algn="ctr">
              <a:buNone/>
            </a:pPr>
            <a:r>
              <a:rPr lang="en-MY" sz="4600" dirty="0"/>
              <a:t>Promise me you'll </a:t>
            </a:r>
            <a:r>
              <a:rPr lang="en-MY" sz="4600" dirty="0" smtClean="0"/>
              <a:t>practice </a:t>
            </a:r>
            <a:r>
              <a:rPr lang="en-MY" sz="4600" dirty="0"/>
              <a:t>everything you've learned in the next 30 days. These proven methods are easy to implement.</a:t>
            </a:r>
          </a:p>
        </p:txBody>
      </p:sp>
    </p:spTree>
    <p:extLst>
      <p:ext uri="{BB962C8B-B14F-4D97-AF65-F5344CB8AC3E}">
        <p14:creationId xmlns:p14="http://schemas.microsoft.com/office/powerpoint/2010/main" val="377268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4198" y="2607733"/>
            <a:ext cx="10291802" cy="2983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If you're not completely satisfied, simply return your order within 30 days for a full </a:t>
            </a:r>
            <a:r>
              <a:rPr lang="en-MY" sz="4600" dirty="0" smtClean="0"/>
              <a:t>refund</a:t>
            </a:r>
            <a:endParaRPr lang="en-MY" sz="4600" dirty="0"/>
          </a:p>
          <a:p>
            <a:pPr marL="0" indent="0" algn="ctr">
              <a:buNone/>
            </a:pP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3876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2668" y="1566514"/>
            <a:ext cx="10515600" cy="37115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However I do need to remind you that you are letting go of the chance to turn your life around if you choose to click away from this </a:t>
            </a:r>
            <a:r>
              <a:rPr lang="en-MY" sz="4400" dirty="0" smtClean="0"/>
              <a:t>offer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37134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8434" y="1816661"/>
            <a:ext cx="10515600" cy="37115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 </a:t>
            </a:r>
          </a:p>
          <a:p>
            <a:pPr marL="0" indent="0" algn="ctr">
              <a:buNone/>
            </a:pPr>
            <a:r>
              <a:rPr lang="en-MY" sz="4600" dirty="0"/>
              <a:t>But, if </a:t>
            </a:r>
            <a:r>
              <a:rPr lang="en-MY" sz="4600" b="1" i="1" dirty="0">
                <a:solidFill>
                  <a:srgbClr val="FFC000"/>
                </a:solidFill>
              </a:rPr>
              <a:t>Juicing For Vitality </a:t>
            </a:r>
            <a:r>
              <a:rPr lang="en-MY" sz="4600" dirty="0"/>
              <a:t>isn't every bit as fantastic as I say it is, simply return to get every penny </a:t>
            </a:r>
            <a:r>
              <a:rPr lang="en-MY" sz="4600" dirty="0" smtClean="0"/>
              <a:t>back</a:t>
            </a:r>
            <a:endParaRPr lang="en-MY" sz="4600" dirty="0"/>
          </a:p>
        </p:txBody>
      </p:sp>
    </p:spTree>
    <p:extLst>
      <p:ext uri="{BB962C8B-B14F-4D97-AF65-F5344CB8AC3E}">
        <p14:creationId xmlns:p14="http://schemas.microsoft.com/office/powerpoint/2010/main" val="325417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930" y="2960207"/>
            <a:ext cx="10515600" cy="3166477"/>
          </a:xfrm>
        </p:spPr>
        <p:txBody>
          <a:bodyPr/>
          <a:lstStyle/>
          <a:p>
            <a:pPr marL="0" indent="0" algn="ctr">
              <a:buNone/>
            </a:pPr>
            <a:r>
              <a:rPr lang="en-MY" sz="6000" dirty="0" smtClean="0"/>
              <a:t>No Questions </a:t>
            </a:r>
            <a:r>
              <a:rPr lang="en-MY" sz="6000" dirty="0"/>
              <a:t>A</a:t>
            </a:r>
            <a:r>
              <a:rPr lang="en-MY" sz="6000" dirty="0" smtClean="0"/>
              <a:t>sked</a:t>
            </a:r>
            <a:endParaRPr lang="en-MY" sz="6000" dirty="0"/>
          </a:p>
          <a:p>
            <a:pPr marL="0" indent="0" algn="ctr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56768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184" y="952982"/>
            <a:ext cx="10515600" cy="31899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/>
              <a:t>You </a:t>
            </a:r>
            <a:r>
              <a:rPr lang="en-MY" sz="6000" dirty="0" smtClean="0"/>
              <a:t>Have </a:t>
            </a:r>
            <a:r>
              <a:rPr lang="en-MY" sz="6000" dirty="0"/>
              <a:t>M</a:t>
            </a:r>
            <a:r>
              <a:rPr lang="en-MY" sz="6000" dirty="0" smtClean="0"/>
              <a:t>y </a:t>
            </a:r>
            <a:r>
              <a:rPr lang="en-MY" sz="6000" dirty="0"/>
              <a:t>W</a:t>
            </a:r>
            <a:r>
              <a:rPr lang="en-MY" sz="6000" dirty="0" smtClean="0"/>
              <a:t>ord </a:t>
            </a:r>
            <a:r>
              <a:rPr lang="en-MY" sz="6000" dirty="0"/>
              <a:t>O</a:t>
            </a:r>
            <a:r>
              <a:rPr lang="en-MY" sz="6000" dirty="0" smtClean="0"/>
              <a:t>n </a:t>
            </a:r>
            <a:r>
              <a:rPr lang="en-MY" sz="6000" dirty="0"/>
              <a:t>I</a:t>
            </a:r>
            <a:r>
              <a:rPr lang="en-MY" sz="6000" dirty="0" smtClean="0"/>
              <a:t>t</a:t>
            </a:r>
            <a:endParaRPr lang="en-MY" sz="6000" dirty="0"/>
          </a:p>
        </p:txBody>
      </p:sp>
      <p:pic>
        <p:nvPicPr>
          <p:cNvPr id="2050" name="Picture 2" descr="Image result for yo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795" y="2242667"/>
            <a:ext cx="3829050" cy="380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4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3712" y="2384094"/>
            <a:ext cx="10515600" cy="33423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Norman was physically slim, strong, had two lovely wives, smart, and was up and about from dawn till </a:t>
            </a:r>
            <a:r>
              <a:rPr lang="en-MY" sz="4600" dirty="0" smtClean="0"/>
              <a:t>dusk</a:t>
            </a:r>
            <a:endParaRPr lang="en-MY" sz="4600" dirty="0"/>
          </a:p>
        </p:txBody>
      </p:sp>
    </p:spTree>
    <p:extLst>
      <p:ext uri="{BB962C8B-B14F-4D97-AF65-F5344CB8AC3E}">
        <p14:creationId xmlns:p14="http://schemas.microsoft.com/office/powerpoint/2010/main" val="318081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WHY WAI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752" y="127322"/>
            <a:ext cx="7114201" cy="711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01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897" y="2793757"/>
            <a:ext cx="11306628" cy="3433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000" dirty="0"/>
              <a:t>Your investment in </a:t>
            </a:r>
            <a:r>
              <a:rPr lang="en-MY" sz="5000" b="1" dirty="0" smtClean="0">
                <a:solidFill>
                  <a:srgbClr val="FFC000"/>
                </a:solidFill>
              </a:rPr>
              <a:t>Juicing For Vitality </a:t>
            </a:r>
            <a:r>
              <a:rPr lang="en-MY" sz="5000" dirty="0" smtClean="0"/>
              <a:t>is </a:t>
            </a:r>
            <a:r>
              <a:rPr lang="en-MY" sz="5000" b="1" i="1" dirty="0" smtClean="0"/>
              <a:t>100</a:t>
            </a:r>
            <a:r>
              <a:rPr lang="en-MY" sz="5000" b="1" i="1" dirty="0"/>
              <a:t>% </a:t>
            </a:r>
            <a:r>
              <a:rPr lang="en-MY" sz="5000" b="1" i="1" dirty="0" smtClean="0"/>
              <a:t>guaranteed</a:t>
            </a:r>
            <a:endParaRPr lang="en-MY" sz="5000" b="1" i="1" dirty="0"/>
          </a:p>
          <a:p>
            <a:pPr marL="0" indent="0" algn="ctr">
              <a:buNone/>
            </a:pPr>
            <a:endParaRPr lang="en-MY" sz="5000" dirty="0"/>
          </a:p>
        </p:txBody>
      </p:sp>
    </p:spTree>
    <p:extLst>
      <p:ext uri="{BB962C8B-B14F-4D97-AF65-F5344CB8AC3E}">
        <p14:creationId xmlns:p14="http://schemas.microsoft.com/office/powerpoint/2010/main" val="234185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9"/>
            <a:ext cx="10515600" cy="3433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b="1" dirty="0"/>
              <a:t>Act </a:t>
            </a:r>
            <a:r>
              <a:rPr lang="en-MY" sz="5400" b="1" dirty="0" smtClean="0"/>
              <a:t>Now </a:t>
            </a:r>
            <a:r>
              <a:rPr lang="en-MY" sz="5400" dirty="0"/>
              <a:t>to </a:t>
            </a:r>
            <a:r>
              <a:rPr lang="en-MY" sz="5400" dirty="0" smtClean="0"/>
              <a:t>grab these                          </a:t>
            </a:r>
            <a:r>
              <a:rPr lang="en-MY" sz="5400" b="1" dirty="0" smtClean="0">
                <a:solidFill>
                  <a:srgbClr val="FFC000"/>
                </a:solidFill>
              </a:rPr>
              <a:t>Fast </a:t>
            </a:r>
            <a:r>
              <a:rPr lang="en-MY" sz="5400" b="1" dirty="0">
                <a:solidFill>
                  <a:srgbClr val="FFC000"/>
                </a:solidFill>
              </a:rPr>
              <a:t>A</a:t>
            </a:r>
            <a:r>
              <a:rPr lang="en-MY" sz="5400" b="1" dirty="0" smtClean="0">
                <a:solidFill>
                  <a:srgbClr val="FFC000"/>
                </a:solidFill>
              </a:rPr>
              <a:t>ction </a:t>
            </a:r>
            <a:r>
              <a:rPr lang="en-MY" sz="5400" b="1" dirty="0">
                <a:solidFill>
                  <a:srgbClr val="FFC000"/>
                </a:solidFill>
              </a:rPr>
              <a:t>B</a:t>
            </a:r>
            <a:r>
              <a:rPr lang="en-MY" sz="5400" b="1" dirty="0" smtClean="0">
                <a:solidFill>
                  <a:srgbClr val="FFC000"/>
                </a:solidFill>
              </a:rPr>
              <a:t>onuses</a:t>
            </a:r>
            <a:r>
              <a:rPr lang="en-MY" sz="5400" dirty="0"/>
              <a:t>!</a:t>
            </a:r>
          </a:p>
          <a:p>
            <a:pPr marL="0" indent="0" algn="ctr">
              <a:buNone/>
            </a:pPr>
            <a:endParaRPr lang="en-MY" sz="5400" dirty="0"/>
          </a:p>
        </p:txBody>
      </p:sp>
    </p:spTree>
    <p:extLst>
      <p:ext uri="{BB962C8B-B14F-4D97-AF65-F5344CB8AC3E}">
        <p14:creationId xmlns:p14="http://schemas.microsoft.com/office/powerpoint/2010/main" val="270012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535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075" y="66628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GB" sz="7200" b="1" dirty="0" smtClean="0">
                <a:solidFill>
                  <a:schemeClr val="bg1"/>
                </a:solidFill>
                <a:latin typeface="+mn-lt"/>
              </a:rPr>
              <a:t>2 FREE Bonuses </a:t>
            </a:r>
            <a:endParaRPr lang="en-MY" sz="7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075" y="323330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MY" sz="4400" dirty="0" smtClean="0">
                <a:solidFill>
                  <a:srgbClr val="FFC000"/>
                </a:solidFill>
              </a:rPr>
              <a:t> </a:t>
            </a:r>
            <a:r>
              <a:rPr lang="en-GB" sz="4400" dirty="0">
                <a:solidFill>
                  <a:srgbClr val="FFFF00"/>
                </a:solidFill>
              </a:rPr>
              <a:t>* </a:t>
            </a:r>
            <a:r>
              <a:rPr lang="en-GB" sz="4400" dirty="0" smtClean="0">
                <a:solidFill>
                  <a:srgbClr val="FFFF00"/>
                </a:solidFill>
              </a:rPr>
              <a:t>Secret </a:t>
            </a:r>
            <a:r>
              <a:rPr lang="en-GB" sz="4400" dirty="0">
                <a:solidFill>
                  <a:srgbClr val="FFFF00"/>
                </a:solidFill>
              </a:rPr>
              <a:t>Bonus #1</a:t>
            </a:r>
            <a:r>
              <a:rPr lang="en-GB" sz="4400" dirty="0">
                <a:solidFill>
                  <a:schemeClr val="bg1"/>
                </a:solidFill>
              </a:rPr>
              <a:t>: Complete Checklist </a:t>
            </a:r>
            <a:endParaRPr lang="en-GB" sz="4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sz="4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4400" dirty="0" smtClean="0">
                <a:solidFill>
                  <a:srgbClr val="FFFF00"/>
                </a:solidFill>
              </a:rPr>
              <a:t> </a:t>
            </a:r>
            <a:r>
              <a:rPr lang="en-GB" sz="4400" dirty="0">
                <a:solidFill>
                  <a:srgbClr val="FFFF00"/>
                </a:solidFill>
              </a:rPr>
              <a:t>* </a:t>
            </a:r>
            <a:r>
              <a:rPr lang="en-GB" sz="4400" dirty="0" smtClean="0">
                <a:solidFill>
                  <a:srgbClr val="FFFF00"/>
                </a:solidFill>
              </a:rPr>
              <a:t>Secret Bonus </a:t>
            </a:r>
            <a:r>
              <a:rPr lang="en-GB" sz="4400" dirty="0">
                <a:solidFill>
                  <a:srgbClr val="FFFF00"/>
                </a:solidFill>
              </a:rPr>
              <a:t>#2</a:t>
            </a:r>
            <a:r>
              <a:rPr lang="en-GB" sz="4400" dirty="0">
                <a:solidFill>
                  <a:schemeClr val="bg1"/>
                </a:solidFill>
              </a:rPr>
              <a:t>: Comprehensive </a:t>
            </a:r>
            <a:r>
              <a:rPr lang="en-GB" sz="4400" dirty="0" err="1">
                <a:solidFill>
                  <a:schemeClr val="bg1"/>
                </a:solidFill>
              </a:rPr>
              <a:t>Mindmap</a:t>
            </a:r>
            <a:r>
              <a:rPr lang="en-GB" sz="4400" dirty="0">
                <a:solidFill>
                  <a:schemeClr val="bg1"/>
                </a:solidFill>
              </a:rPr>
              <a:t> 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2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535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1951" y="2831821"/>
            <a:ext cx="10515600" cy="36657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You get </a:t>
            </a:r>
            <a:r>
              <a:rPr lang="en-MY" sz="4800" dirty="0" smtClean="0">
                <a:solidFill>
                  <a:schemeClr val="bg1"/>
                </a:solidFill>
              </a:rPr>
              <a:t>ALL the </a:t>
            </a:r>
            <a:r>
              <a:rPr lang="en-MY" sz="4800" dirty="0">
                <a:solidFill>
                  <a:schemeClr val="bg1"/>
                </a:solidFill>
              </a:rPr>
              <a:t>bonuses absolutely </a:t>
            </a:r>
            <a:r>
              <a:rPr lang="en-MY" sz="4800" b="1" dirty="0" smtClean="0">
                <a:solidFill>
                  <a:schemeClr val="bg1"/>
                </a:solidFill>
              </a:rPr>
              <a:t>FREE</a:t>
            </a:r>
            <a:r>
              <a:rPr lang="en-MY" sz="4800" dirty="0" smtClean="0">
                <a:solidFill>
                  <a:schemeClr val="bg1"/>
                </a:solidFill>
              </a:rPr>
              <a:t> </a:t>
            </a:r>
            <a:r>
              <a:rPr lang="en-MY" sz="4800" dirty="0">
                <a:solidFill>
                  <a:schemeClr val="bg1"/>
                </a:solidFill>
              </a:rPr>
              <a:t>only if you </a:t>
            </a:r>
            <a:r>
              <a:rPr lang="en-MY" sz="4800" b="1" i="1" dirty="0" smtClean="0">
                <a:solidFill>
                  <a:schemeClr val="bg1"/>
                </a:solidFill>
              </a:rPr>
              <a:t>Act </a:t>
            </a:r>
            <a:r>
              <a:rPr lang="en-MY" sz="4800" b="1" i="1" dirty="0">
                <a:solidFill>
                  <a:schemeClr val="bg1"/>
                </a:solidFill>
              </a:rPr>
              <a:t>T</a:t>
            </a:r>
            <a:r>
              <a:rPr lang="en-MY" sz="4800" b="1" i="1" dirty="0" smtClean="0">
                <a:solidFill>
                  <a:schemeClr val="bg1"/>
                </a:solidFill>
              </a:rPr>
              <a:t>oday</a:t>
            </a:r>
            <a:r>
              <a:rPr lang="en-MY" sz="4800" dirty="0">
                <a:solidFill>
                  <a:schemeClr val="bg1"/>
                </a:solidFill>
              </a:rPr>
              <a:t>!</a:t>
            </a:r>
          </a:p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4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535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1816" y="213042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So what are you waiting for? </a:t>
            </a:r>
            <a:endParaRPr lang="en-MY" sz="48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The choice for new vitality is in your hands right now</a:t>
            </a: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47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544" y="2769637"/>
            <a:ext cx="10103669" cy="35977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900" dirty="0"/>
              <a:t>I </a:t>
            </a:r>
            <a:r>
              <a:rPr lang="en-MY" sz="4900" b="1" i="1" dirty="0"/>
              <a:t>changed</a:t>
            </a:r>
            <a:r>
              <a:rPr lang="en-MY" sz="4900" dirty="0"/>
              <a:t> my life completely by using </a:t>
            </a:r>
            <a:r>
              <a:rPr lang="en-MY" sz="4900" dirty="0" smtClean="0"/>
              <a:t>this </a:t>
            </a:r>
            <a:r>
              <a:rPr lang="en-MY" sz="4900" dirty="0"/>
              <a:t>amazing </a:t>
            </a:r>
            <a:r>
              <a:rPr lang="en-MY" sz="4900" dirty="0" smtClean="0"/>
              <a:t>blueprint</a:t>
            </a:r>
            <a:endParaRPr lang="en-MY" sz="4900" dirty="0"/>
          </a:p>
        </p:txBody>
      </p:sp>
    </p:spTree>
    <p:extLst>
      <p:ext uri="{BB962C8B-B14F-4D97-AF65-F5344CB8AC3E}">
        <p14:creationId xmlns:p14="http://schemas.microsoft.com/office/powerpoint/2010/main" val="289206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37" y="3011214"/>
            <a:ext cx="10515600" cy="35238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Please… </a:t>
            </a:r>
            <a:r>
              <a:rPr lang="en-MY" sz="5400" dirty="0" smtClean="0"/>
              <a:t>Do </a:t>
            </a:r>
            <a:r>
              <a:rPr lang="en-MY" sz="5400" dirty="0"/>
              <a:t>Y</a:t>
            </a:r>
            <a:r>
              <a:rPr lang="en-MY" sz="5400" dirty="0" smtClean="0"/>
              <a:t>ourself A Favour</a:t>
            </a:r>
            <a:endParaRPr lang="en-MY" sz="5400" b="1" dirty="0"/>
          </a:p>
        </p:txBody>
      </p:sp>
    </p:spTree>
    <p:extLst>
      <p:ext uri="{BB962C8B-B14F-4D97-AF65-F5344CB8AC3E}">
        <p14:creationId xmlns:p14="http://schemas.microsoft.com/office/powerpoint/2010/main" val="221596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2193" y="1947385"/>
            <a:ext cx="10515600" cy="35238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700" dirty="0"/>
              <a:t> </a:t>
            </a:r>
          </a:p>
          <a:p>
            <a:pPr marL="0" indent="0" algn="ctr">
              <a:buNone/>
            </a:pPr>
            <a:r>
              <a:rPr lang="en-MY" sz="4700" dirty="0"/>
              <a:t>Get it, use it, and if it doesn’t help you in any way, return it to get every single cent </a:t>
            </a:r>
            <a:r>
              <a:rPr lang="en-MY" sz="4700" dirty="0" smtClean="0"/>
              <a:t>back</a:t>
            </a:r>
            <a:endParaRPr lang="en-MY" sz="4700" dirty="0"/>
          </a:p>
        </p:txBody>
      </p:sp>
    </p:spTree>
    <p:extLst>
      <p:ext uri="{BB962C8B-B14F-4D97-AF65-F5344CB8AC3E}">
        <p14:creationId xmlns:p14="http://schemas.microsoft.com/office/powerpoint/2010/main" val="177525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472" y="2885297"/>
            <a:ext cx="10515600" cy="3037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I know you’ll be </a:t>
            </a:r>
            <a:r>
              <a:rPr lang="en-MY" sz="5400" b="1" i="1" dirty="0" smtClean="0">
                <a:solidFill>
                  <a:srgbClr val="FFC000"/>
                </a:solidFill>
              </a:rPr>
              <a:t>AMAZED</a:t>
            </a:r>
            <a:r>
              <a:rPr lang="en-MY" sz="5400" dirty="0" smtClean="0"/>
              <a:t>!</a:t>
            </a:r>
            <a:endParaRPr lang="en-MY" sz="5400" dirty="0"/>
          </a:p>
          <a:p>
            <a:pPr marL="0" indent="0" algn="ctr">
              <a:buNone/>
            </a:pPr>
            <a:endParaRPr lang="en-MY" sz="6000" dirty="0"/>
          </a:p>
        </p:txBody>
      </p:sp>
    </p:spTree>
    <p:extLst>
      <p:ext uri="{BB962C8B-B14F-4D97-AF65-F5344CB8AC3E}">
        <p14:creationId xmlns:p14="http://schemas.microsoft.com/office/powerpoint/2010/main" val="381551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1452" y="2347192"/>
            <a:ext cx="10515600" cy="33423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He never celebrated birthdays, nor does he remember </a:t>
            </a:r>
            <a:r>
              <a:rPr lang="en-MY" sz="4400" i="1" dirty="0">
                <a:solidFill>
                  <a:schemeClr val="bg1"/>
                </a:solidFill>
              </a:rPr>
              <a:t>when</a:t>
            </a:r>
            <a:r>
              <a:rPr lang="en-MY" sz="4400" dirty="0">
                <a:solidFill>
                  <a:srgbClr val="FFC000"/>
                </a:solidFill>
              </a:rPr>
              <a:t> he should celebrate them, because he believes that his lifestyle made him </a:t>
            </a:r>
            <a:r>
              <a:rPr lang="en-MY" sz="4400" u="sng" dirty="0" smtClean="0">
                <a:solidFill>
                  <a:srgbClr val="FFC000"/>
                </a:solidFill>
              </a:rPr>
              <a:t>ageless</a:t>
            </a:r>
            <a:endParaRPr lang="en-MY" sz="4400" u="sng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11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484" y="2851186"/>
            <a:ext cx="10792968" cy="31899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A successful life filled with a brand new vitality is waiting for </a:t>
            </a:r>
            <a:r>
              <a:rPr lang="en-MY" sz="4800" dirty="0" smtClean="0">
                <a:solidFill>
                  <a:schemeClr val="bg1"/>
                </a:solidFill>
              </a:rPr>
              <a:t>you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7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8434" y="2670102"/>
            <a:ext cx="10515600" cy="31899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900" dirty="0">
                <a:solidFill>
                  <a:schemeClr val="bg1"/>
                </a:solidFill>
              </a:rPr>
              <a:t>Looking and feeling good can never get </a:t>
            </a:r>
            <a:r>
              <a:rPr lang="en-MY" sz="4900" b="1" i="1" dirty="0" smtClean="0">
                <a:solidFill>
                  <a:srgbClr val="FFC000"/>
                </a:solidFill>
              </a:rPr>
              <a:t>easier</a:t>
            </a:r>
            <a:endParaRPr lang="en-MY" sz="49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70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142" y="1990922"/>
            <a:ext cx="10821365" cy="33411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700" dirty="0"/>
              <a:t> </a:t>
            </a:r>
          </a:p>
          <a:p>
            <a:pPr marL="0" indent="0" algn="ctr">
              <a:buNone/>
            </a:pPr>
            <a:r>
              <a:rPr lang="en-MY" sz="4700" dirty="0"/>
              <a:t>Click </a:t>
            </a:r>
            <a:r>
              <a:rPr lang="en-MY" sz="4700" b="1" i="1" dirty="0" smtClean="0"/>
              <a:t>The</a:t>
            </a:r>
            <a:r>
              <a:rPr lang="en-MY" sz="4700" dirty="0" smtClean="0"/>
              <a:t> </a:t>
            </a:r>
            <a:r>
              <a:rPr lang="en-MY" sz="4700" b="1" i="1" dirty="0" smtClean="0"/>
              <a:t>Buy </a:t>
            </a:r>
            <a:r>
              <a:rPr lang="en-MY" sz="4700" b="1" i="1" dirty="0"/>
              <a:t>B</a:t>
            </a:r>
            <a:r>
              <a:rPr lang="en-MY" sz="4700" b="1" i="1" dirty="0" smtClean="0"/>
              <a:t>utton </a:t>
            </a:r>
            <a:r>
              <a:rPr lang="en-MY" sz="4700" dirty="0" smtClean="0"/>
              <a:t>Today To Order Before The Deal Is Gone For Good</a:t>
            </a:r>
            <a:endParaRPr lang="en-MY" sz="4700" dirty="0"/>
          </a:p>
          <a:p>
            <a:pPr marL="0" indent="0" algn="ctr">
              <a:buNone/>
            </a:pPr>
            <a:endParaRPr lang="en-MY" sz="4700" dirty="0"/>
          </a:p>
        </p:txBody>
      </p:sp>
    </p:spTree>
    <p:extLst>
      <p:ext uri="{BB962C8B-B14F-4D97-AF65-F5344CB8AC3E}">
        <p14:creationId xmlns:p14="http://schemas.microsoft.com/office/powerpoint/2010/main" val="119882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683" y="2601310"/>
            <a:ext cx="10515600" cy="29526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The lifestyle habit that’s kept him so young was this: everyday, he would grind fruits and vegetables into a </a:t>
            </a:r>
            <a:r>
              <a:rPr lang="en-MY" sz="4400" b="1" i="1" dirty="0">
                <a:solidFill>
                  <a:schemeClr val="bg1"/>
                </a:solidFill>
              </a:rPr>
              <a:t>juice</a:t>
            </a:r>
            <a:r>
              <a:rPr lang="en-MY" sz="4400" dirty="0">
                <a:solidFill>
                  <a:srgbClr val="FFC000"/>
                </a:solidFill>
              </a:rPr>
              <a:t>, and drink </a:t>
            </a:r>
            <a:r>
              <a:rPr lang="en-MY" sz="4400" dirty="0" smtClean="0">
                <a:solidFill>
                  <a:srgbClr val="FFC000"/>
                </a:solidFill>
              </a:rPr>
              <a:t>it</a:t>
            </a: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53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3423" y="2276974"/>
            <a:ext cx="5766564" cy="33423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800" dirty="0"/>
              <a:t>He later invented a juicer for this purpose, and began selling it to anyone who wanted to look younger and have more </a:t>
            </a:r>
            <a:r>
              <a:rPr lang="en-MY" sz="3800" dirty="0" smtClean="0"/>
              <a:t>vitality</a:t>
            </a:r>
            <a:endParaRPr lang="en-MY" sz="3800" dirty="0"/>
          </a:p>
        </p:txBody>
      </p:sp>
      <p:pic>
        <p:nvPicPr>
          <p:cNvPr id="1026" name="Picture 2" descr="Image result for juic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975" y="1914117"/>
            <a:ext cx="4847771" cy="4847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82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9197" y="2691635"/>
            <a:ext cx="10515600" cy="33423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Now, the world’s caught up to his ideas and juicing is everywhere, simply for one reason…</a:t>
            </a:r>
          </a:p>
        </p:txBody>
      </p:sp>
    </p:spTree>
    <p:extLst>
      <p:ext uri="{BB962C8B-B14F-4D97-AF65-F5344CB8AC3E}">
        <p14:creationId xmlns:p14="http://schemas.microsoft.com/office/powerpoint/2010/main" val="49254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1941</TotalTime>
  <Words>850</Words>
  <Application>Microsoft Office PowerPoint</Application>
  <PresentationFormat>Widescreen</PresentationFormat>
  <Paragraphs>94</Paragraphs>
  <Slides>62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7" baseType="lpstr">
      <vt:lpstr>Arial</vt:lpstr>
      <vt:lpstr>Calibri</vt:lpstr>
      <vt:lpstr>Calibri Light</vt:lpstr>
      <vt:lpstr>Wingdings</vt:lpstr>
      <vt:lpstr>Office Theme</vt:lpstr>
      <vt:lpstr>Hey there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Just know that I’ve spent thousands of dollars into researching the core benefits of juicing, the best juicers and of course, the tastiest and healthiest recipes ever existed!</vt:lpstr>
      <vt:lpstr>  The juices I recommend will taste so delicious that even kids would want some</vt:lpstr>
      <vt:lpstr>It’s your chance now to be healthier and look stunning the EASY way</vt:lpstr>
      <vt:lpstr>PowerPoint Presentation</vt:lpstr>
      <vt:lpstr>PowerPoint Presentation</vt:lpstr>
      <vt:lpstr>PowerPoint Presentation</vt:lpstr>
      <vt:lpstr>  All by simply drinking your greens</vt:lpstr>
      <vt:lpstr>Here’s What I’ll Be Sharing With You Exclusively: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 FREE Bonuses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Hey there!</dc:title>
  <dc:creator>Cally</dc:creator>
  <cp:lastModifiedBy>Cally</cp:lastModifiedBy>
  <cp:revision>128</cp:revision>
  <dcterms:created xsi:type="dcterms:W3CDTF">2017-05-11T16:06:40Z</dcterms:created>
  <dcterms:modified xsi:type="dcterms:W3CDTF">2018-04-21T17:00:35Z</dcterms:modified>
</cp:coreProperties>
</file>