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8" r:id="rId3"/>
    <p:sldId id="259" r:id="rId4"/>
    <p:sldId id="260" r:id="rId5"/>
    <p:sldId id="261" r:id="rId6"/>
    <p:sldId id="262" r:id="rId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33" d="100"/>
          <a:sy n="33" d="100"/>
        </p:scale>
        <p:origin x="1668" y="885"/>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5/9/2018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5/9/2018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5/9/2018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5/9/2018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5/9/2018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5/9/2018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30" y="0"/>
            <a:ext cx="9173029" cy="5160736"/>
          </a:xfrm>
          <a:prstGeom prst="rect">
            <a:avLst/>
          </a:prstGeom>
        </p:spPr>
      </p:pic>
      <p:sp>
        <p:nvSpPr>
          <p:cNvPr id="5" name="Rectangle 4"/>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486400" y="3200340"/>
            <a:ext cx="3276600" cy="800219"/>
          </a:xfrm>
          <a:prstGeom prst="rect">
            <a:avLst/>
          </a:prstGeom>
          <a:noFill/>
        </p:spPr>
        <p:txBody>
          <a:bodyPr wrap="square" rtlCol="0">
            <a:spAutoFit/>
          </a:bodyPr>
          <a:lstStyle/>
          <a:p>
            <a:pPr algn="ctr"/>
            <a:r>
              <a:rPr lang="en-MY" sz="4600" b="1" dirty="0" smtClean="0"/>
              <a:t>Introduction</a:t>
            </a:r>
            <a:endParaRPr lang="en-MY" sz="4600" b="1" dirty="0"/>
          </a:p>
        </p:txBody>
      </p:sp>
      <p:sp>
        <p:nvSpPr>
          <p:cNvPr id="9" name="Rectangle 8"/>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5950"/>
            <a:ext cx="8229600" cy="2632472"/>
          </a:xfrm>
        </p:spPr>
        <p:txBody>
          <a:bodyPr/>
          <a:lstStyle/>
          <a:p>
            <a:pPr marL="0" indent="0" algn="ctr">
              <a:buNone/>
            </a:pPr>
            <a:r>
              <a:rPr lang="en-CA" dirty="0"/>
              <a:t>Working at maximal intensity for an extended amount of time is just not physiologically </a:t>
            </a:r>
            <a:r>
              <a:rPr lang="en-CA" dirty="0" smtClean="0"/>
              <a:t>possible</a:t>
            </a:r>
            <a:endParaRPr lang="en-MY" dirty="0"/>
          </a:p>
        </p:txBody>
      </p:sp>
    </p:spTree>
    <p:extLst>
      <p:ext uri="{BB962C8B-B14F-4D97-AF65-F5344CB8AC3E}">
        <p14:creationId xmlns:p14="http://schemas.microsoft.com/office/powerpoint/2010/main" val="3263635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3550"/>
            <a:ext cx="8229600" cy="3089673"/>
          </a:xfrm>
        </p:spPr>
        <p:txBody>
          <a:bodyPr>
            <a:normAutofit/>
          </a:bodyPr>
          <a:lstStyle/>
          <a:p>
            <a:pPr marL="0" indent="0" algn="ctr">
              <a:buNone/>
            </a:pPr>
            <a:r>
              <a:rPr lang="en-CA" sz="3000" dirty="0"/>
              <a:t>So if you think that working tougher workout routines for longer durations will make you shed fat faster, you may need to rethink your weight loss </a:t>
            </a:r>
            <a:r>
              <a:rPr lang="en-CA" sz="3000" dirty="0" smtClean="0"/>
              <a:t>strategy</a:t>
            </a:r>
            <a:endParaRPr lang="en-MY" sz="3000" dirty="0"/>
          </a:p>
        </p:txBody>
      </p:sp>
    </p:spTree>
    <p:extLst>
      <p:ext uri="{BB962C8B-B14F-4D97-AF65-F5344CB8AC3E}">
        <p14:creationId xmlns:p14="http://schemas.microsoft.com/office/powerpoint/2010/main" val="34545770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50"/>
            <a:ext cx="3810000" cy="3394472"/>
          </a:xfrm>
        </p:spPr>
        <p:txBody>
          <a:bodyPr/>
          <a:lstStyle/>
          <a:p>
            <a:pPr marL="0" indent="0" algn="ctr">
              <a:buNone/>
            </a:pPr>
            <a:r>
              <a:rPr lang="en-CA" dirty="0"/>
              <a:t>Instead there is a </a:t>
            </a:r>
            <a:r>
              <a:rPr lang="en-CA" b="1" i="1" dirty="0">
                <a:solidFill>
                  <a:srgbClr val="FFC000"/>
                </a:solidFill>
              </a:rPr>
              <a:t>M</a:t>
            </a:r>
            <a:r>
              <a:rPr lang="en-CA" b="1" i="1" dirty="0" smtClean="0">
                <a:solidFill>
                  <a:srgbClr val="FFC000"/>
                </a:solidFill>
              </a:rPr>
              <a:t>uch More </a:t>
            </a:r>
            <a:r>
              <a:rPr lang="en-CA" b="1" i="1" dirty="0">
                <a:solidFill>
                  <a:srgbClr val="FFC000"/>
                </a:solidFill>
              </a:rPr>
              <a:t>E</a:t>
            </a:r>
            <a:r>
              <a:rPr lang="en-CA" b="1" i="1" dirty="0" smtClean="0">
                <a:solidFill>
                  <a:srgbClr val="FFC000"/>
                </a:solidFill>
              </a:rPr>
              <a:t>ffective </a:t>
            </a:r>
            <a:r>
              <a:rPr lang="en-CA" dirty="0"/>
              <a:t>way of transforming your </a:t>
            </a:r>
            <a:r>
              <a:rPr lang="en-CA" dirty="0" smtClean="0"/>
              <a:t>body</a:t>
            </a:r>
            <a:endParaRPr lang="en-MY" dirty="0"/>
          </a:p>
        </p:txBody>
      </p:sp>
      <p:pic>
        <p:nvPicPr>
          <p:cNvPr id="1026"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1352550"/>
            <a:ext cx="3889191"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34369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81150"/>
            <a:ext cx="8229600" cy="3394472"/>
          </a:xfrm>
        </p:spPr>
        <p:txBody>
          <a:bodyPr>
            <a:normAutofit/>
          </a:bodyPr>
          <a:lstStyle/>
          <a:p>
            <a:pPr marL="0" indent="0" algn="ctr">
              <a:buNone/>
            </a:pPr>
            <a:r>
              <a:rPr lang="en-CA" sz="3000" dirty="0"/>
              <a:t>This workout routine involves much shorter durations than traditional workout, is full of high intensity moves and grants your body frequent recovery periods to get all set up for the next </a:t>
            </a:r>
            <a:r>
              <a:rPr lang="en-CA" sz="3000" dirty="0" smtClean="0"/>
              <a:t>round</a:t>
            </a:r>
            <a:endParaRPr lang="en-MY" sz="3000" dirty="0"/>
          </a:p>
        </p:txBody>
      </p:sp>
    </p:spTree>
    <p:extLst>
      <p:ext uri="{BB962C8B-B14F-4D97-AF65-F5344CB8AC3E}">
        <p14:creationId xmlns:p14="http://schemas.microsoft.com/office/powerpoint/2010/main" val="1241673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49"/>
            <a:ext cx="8229600" cy="3089673"/>
          </a:xfrm>
        </p:spPr>
        <p:txBody>
          <a:bodyPr>
            <a:normAutofit fontScale="92500" lnSpcReduction="10000"/>
          </a:bodyPr>
          <a:lstStyle/>
          <a:p>
            <a:pPr marL="0" indent="0" algn="ctr">
              <a:buNone/>
            </a:pPr>
            <a:r>
              <a:rPr lang="en-MY" dirty="0"/>
              <a:t> </a:t>
            </a:r>
            <a:r>
              <a:rPr lang="en-CA" dirty="0"/>
              <a:t>In fact, it is high intensity activity that will help you lose boy fat while retaining body mass, strengthen the cardio vascular system and develop your ability to tolerate a high level of intensity for a longer </a:t>
            </a:r>
            <a:r>
              <a:rPr lang="en-CA" dirty="0" smtClean="0"/>
              <a:t>period</a:t>
            </a:r>
            <a:endParaRPr lang="en-MY" dirty="0"/>
          </a:p>
          <a:p>
            <a:pPr marL="0" indent="0" algn="ctr">
              <a:buNone/>
            </a:pPr>
            <a:r>
              <a:rPr lang="en-CA" dirty="0"/>
              <a:t/>
            </a:r>
            <a:br>
              <a:rPr lang="en-CA" dirty="0"/>
            </a:br>
            <a:r>
              <a:rPr lang="en-CA" dirty="0"/>
              <a:t> </a:t>
            </a:r>
            <a:endParaRPr lang="en-MY" dirty="0"/>
          </a:p>
          <a:p>
            <a:pPr marL="0" indent="0" algn="ctr">
              <a:buNone/>
            </a:pPr>
            <a:endParaRPr lang="en-MY" dirty="0"/>
          </a:p>
        </p:txBody>
      </p:sp>
    </p:spTree>
    <p:extLst>
      <p:ext uri="{BB962C8B-B14F-4D97-AF65-F5344CB8AC3E}">
        <p14:creationId xmlns:p14="http://schemas.microsoft.com/office/powerpoint/2010/main" val="354390167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2229</TotalTime>
  <Words>131</Words>
  <Application>Microsoft Office PowerPoint</Application>
  <PresentationFormat>On-screen Show (16:9)</PresentationFormat>
  <Paragraphs>8</Paragraphs>
  <Slides>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163</cp:revision>
  <dcterms:created xsi:type="dcterms:W3CDTF">2016-12-30T12:43:39Z</dcterms:created>
  <dcterms:modified xsi:type="dcterms:W3CDTF">2018-05-09T12:39:15Z</dcterms:modified>
</cp:coreProperties>
</file>