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2" r:id="rId25"/>
    <p:sldId id="283" r:id="rId2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68" y="4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5/12/2018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a:t>
            </a:fld>
            <a:endParaRPr lang="en-US"/>
          </a:p>
        </p:txBody>
      </p:sp>
    </p:spTree>
    <p:extLst>
      <p:ext uri="{BB962C8B-B14F-4D97-AF65-F5344CB8AC3E}">
        <p14:creationId xmlns:p14="http://schemas.microsoft.com/office/powerpoint/2010/main" val="307873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5/12/2018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5/12/2018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5/12/2018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5/12/2018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5/12/2018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5/12/2018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D8241E9-601D-4A27-BF72-C7763949FF5A}" type="datetimeFigureOut">
              <a:rPr lang="en-US" smtClean="0"/>
              <a:pPr/>
              <a:t>5/12/2018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8241E9-601D-4A27-BF72-C7763949FF5A}" type="datetimeFigureOut">
              <a:rPr lang="en-US" smtClean="0"/>
              <a:pPr/>
              <a:t>5/12/2018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5/12/2018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5/12/2018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5/12/2018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D8241E9-601D-4A27-BF72-C7763949FF5A}" type="datetimeFigureOut">
              <a:rPr lang="en-US" smtClean="0"/>
              <a:pPr/>
              <a:t>5/12/2018</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4586AFA4-EB3C-4B7D-993E-220BD55D95C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77" y="0"/>
            <a:ext cx="9136743" cy="5143500"/>
          </a:xfrm>
          <a:prstGeom prst="rect">
            <a:avLst/>
          </a:prstGeom>
        </p:spPr>
      </p:pic>
      <p:sp>
        <p:nvSpPr>
          <p:cNvPr id="5" name="Rectangle 4"/>
          <p:cNvSpPr/>
          <p:nvPr/>
        </p:nvSpPr>
        <p:spPr>
          <a:xfrm>
            <a:off x="5410200" y="241935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TextBox 7"/>
          <p:cNvSpPr txBox="1"/>
          <p:nvPr/>
        </p:nvSpPr>
        <p:spPr>
          <a:xfrm>
            <a:off x="5486400" y="2701826"/>
            <a:ext cx="3276600" cy="2431435"/>
          </a:xfrm>
          <a:prstGeom prst="rect">
            <a:avLst/>
          </a:prstGeom>
          <a:noFill/>
        </p:spPr>
        <p:txBody>
          <a:bodyPr wrap="square" rtlCol="0">
            <a:spAutoFit/>
          </a:bodyPr>
          <a:lstStyle/>
          <a:p>
            <a:pPr algn="ctr"/>
            <a:r>
              <a:rPr lang="en-CA" sz="3800" b="1" dirty="0"/>
              <a:t>Common Mistakes When Doing HIIT</a:t>
            </a:r>
            <a:endParaRPr lang="en-MY" sz="3800" b="1" dirty="0"/>
          </a:p>
          <a:p>
            <a:pPr algn="ctr"/>
            <a:endParaRPr lang="en-MY" sz="3800" b="1" dirty="0"/>
          </a:p>
        </p:txBody>
      </p:sp>
      <p:sp>
        <p:nvSpPr>
          <p:cNvPr id="9" name="Rectangle 8"/>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200150"/>
            <a:ext cx="3352800" cy="3394472"/>
          </a:xfrm>
        </p:spPr>
        <p:txBody>
          <a:bodyPr>
            <a:normAutofit/>
          </a:bodyPr>
          <a:lstStyle/>
          <a:p>
            <a:pPr marL="0" indent="0" algn="ctr">
              <a:buNone/>
            </a:pPr>
            <a:r>
              <a:rPr lang="en-CA" sz="2800" dirty="0"/>
              <a:t>As simple as a movement might be, unless you are performing it right, it is not going to be </a:t>
            </a:r>
            <a:r>
              <a:rPr lang="en-CA" sz="2800" dirty="0" smtClean="0"/>
              <a:t>effective</a:t>
            </a:r>
            <a:endParaRPr lang="en-MY" sz="2800" dirty="0"/>
          </a:p>
        </p:txBody>
      </p:sp>
      <p:pic>
        <p:nvPicPr>
          <p:cNvPr id="3074" name="Picture 2" descr="Image result for hii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19600" y="1352550"/>
            <a:ext cx="4272844" cy="24034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34848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5950"/>
            <a:ext cx="8229600" cy="2784873"/>
          </a:xfrm>
        </p:spPr>
        <p:txBody>
          <a:bodyPr>
            <a:normAutofit/>
          </a:bodyPr>
          <a:lstStyle/>
          <a:p>
            <a:pPr marL="0" indent="0" algn="ctr">
              <a:buNone/>
            </a:pPr>
            <a:r>
              <a:rPr lang="en-CA" sz="3100" dirty="0"/>
              <a:t>It is always good to give your mind and body a chance to master a movement first before you start training </a:t>
            </a:r>
            <a:r>
              <a:rPr lang="en-CA" sz="3100" dirty="0" smtClean="0"/>
              <a:t>faster</a:t>
            </a:r>
            <a:endParaRPr lang="en-MY" sz="3100" dirty="0"/>
          </a:p>
        </p:txBody>
      </p:sp>
    </p:spTree>
    <p:extLst>
      <p:ext uri="{BB962C8B-B14F-4D97-AF65-F5344CB8AC3E}">
        <p14:creationId xmlns:p14="http://schemas.microsoft.com/office/powerpoint/2010/main" val="23532273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814" y="1352550"/>
            <a:ext cx="8229600" cy="857250"/>
          </a:xfrm>
        </p:spPr>
        <p:txBody>
          <a:bodyPr>
            <a:normAutofit fontScale="90000"/>
          </a:bodyPr>
          <a:lstStyle/>
          <a:p>
            <a:r>
              <a:rPr lang="en-CA" b="1" dirty="0"/>
              <a:t>Not </a:t>
            </a:r>
            <a:r>
              <a:rPr lang="en-CA" b="1" dirty="0" smtClean="0"/>
              <a:t>Paying </a:t>
            </a:r>
            <a:r>
              <a:rPr lang="en-CA" b="1" dirty="0"/>
              <a:t>A</a:t>
            </a:r>
            <a:r>
              <a:rPr lang="en-CA" b="1" dirty="0" smtClean="0"/>
              <a:t>ttention </a:t>
            </a:r>
            <a:r>
              <a:rPr lang="en-CA" b="1" dirty="0"/>
              <a:t>T</a:t>
            </a:r>
            <a:r>
              <a:rPr lang="en-CA" b="1" dirty="0" smtClean="0"/>
              <a:t>o ‘Recovery</a:t>
            </a:r>
            <a:r>
              <a:rPr lang="en-CA" b="1" dirty="0"/>
              <a:t>' </a:t>
            </a:r>
            <a:r>
              <a:rPr lang="en-CA" b="1" dirty="0" smtClean="0"/>
              <a:t>Intervals</a:t>
            </a:r>
            <a:endParaRPr lang="en-MY" b="1" dirty="0"/>
          </a:p>
        </p:txBody>
      </p:sp>
      <p:sp>
        <p:nvSpPr>
          <p:cNvPr id="3" name="Content Placeholder 2"/>
          <p:cNvSpPr>
            <a:spLocks noGrp="1"/>
          </p:cNvSpPr>
          <p:nvPr>
            <p:ph idx="1"/>
          </p:nvPr>
        </p:nvSpPr>
        <p:spPr>
          <a:xfrm>
            <a:off x="471814" y="2724150"/>
            <a:ext cx="8229600" cy="1870473"/>
          </a:xfrm>
        </p:spPr>
        <p:txBody>
          <a:bodyPr>
            <a:normAutofit/>
          </a:bodyPr>
          <a:lstStyle/>
          <a:p>
            <a:pPr marL="0" indent="0" algn="ctr">
              <a:buNone/>
            </a:pPr>
            <a:r>
              <a:rPr lang="en-CA" sz="2900" dirty="0"/>
              <a:t>This is one of the most common mistakes during HIIT to reduce the resting or recovery intervals in an attempt to make it 'tougher</a:t>
            </a:r>
            <a:r>
              <a:rPr lang="en-CA" sz="2900" dirty="0" smtClean="0"/>
              <a:t>'</a:t>
            </a:r>
            <a:endParaRPr lang="en-MY" sz="2900" dirty="0"/>
          </a:p>
        </p:txBody>
      </p:sp>
    </p:spTree>
    <p:extLst>
      <p:ext uri="{BB962C8B-B14F-4D97-AF65-F5344CB8AC3E}">
        <p14:creationId xmlns:p14="http://schemas.microsoft.com/office/powerpoint/2010/main" val="19405973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95350"/>
            <a:ext cx="8229600" cy="3699273"/>
          </a:xfrm>
        </p:spPr>
        <p:txBody>
          <a:bodyPr>
            <a:normAutofit fontScale="70000" lnSpcReduction="20000"/>
          </a:bodyPr>
          <a:lstStyle/>
          <a:p>
            <a:r>
              <a:rPr lang="en-CA" dirty="0"/>
              <a:t>The recovery period is as important as the high intensity interval, if not </a:t>
            </a:r>
            <a:r>
              <a:rPr lang="en-CA" dirty="0" smtClean="0"/>
              <a:t>more</a:t>
            </a:r>
          </a:p>
          <a:p>
            <a:endParaRPr lang="en-CA" dirty="0"/>
          </a:p>
          <a:p>
            <a:r>
              <a:rPr lang="en-CA" dirty="0" smtClean="0"/>
              <a:t>This </a:t>
            </a:r>
            <a:r>
              <a:rPr lang="en-CA" dirty="0"/>
              <a:t>is the period where the muscles pay off what is called an 'oxygen </a:t>
            </a:r>
            <a:r>
              <a:rPr lang="en-CA" dirty="0" smtClean="0"/>
              <a:t>debt‘</a:t>
            </a:r>
          </a:p>
          <a:p>
            <a:endParaRPr lang="en-CA" dirty="0"/>
          </a:p>
          <a:p>
            <a:r>
              <a:rPr lang="en-CA" dirty="0" smtClean="0"/>
              <a:t>They </a:t>
            </a:r>
            <a:r>
              <a:rPr lang="en-CA" dirty="0"/>
              <a:t>receive the oxygen that they were deprived off as the workout proceeded and led up to their </a:t>
            </a:r>
            <a:r>
              <a:rPr lang="en-CA" dirty="0" smtClean="0"/>
              <a:t>fatigue</a:t>
            </a:r>
          </a:p>
          <a:p>
            <a:endParaRPr lang="en-CA" dirty="0"/>
          </a:p>
          <a:p>
            <a:r>
              <a:rPr lang="en-CA" dirty="0" smtClean="0"/>
              <a:t>Once </a:t>
            </a:r>
            <a:r>
              <a:rPr lang="en-CA" dirty="0"/>
              <a:t>they get the oxygen back, they can work just as hard in the next high intensity </a:t>
            </a:r>
            <a:r>
              <a:rPr lang="en-CA" dirty="0" smtClean="0"/>
              <a:t>period</a:t>
            </a:r>
            <a:endParaRPr lang="en-MY" dirty="0"/>
          </a:p>
        </p:txBody>
      </p:sp>
    </p:spTree>
    <p:extLst>
      <p:ext uri="{BB962C8B-B14F-4D97-AF65-F5344CB8AC3E}">
        <p14:creationId xmlns:p14="http://schemas.microsoft.com/office/powerpoint/2010/main" val="4863068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14549"/>
            <a:ext cx="8229600" cy="2480073"/>
          </a:xfrm>
        </p:spPr>
        <p:txBody>
          <a:bodyPr>
            <a:normAutofit/>
          </a:bodyPr>
          <a:lstStyle/>
          <a:p>
            <a:pPr marL="0" indent="0" algn="ctr">
              <a:buNone/>
            </a:pPr>
            <a:r>
              <a:rPr lang="en-CA" sz="2900" dirty="0"/>
              <a:t>If ample recovery time is not taken, then muscles are only partially ready for the next hard </a:t>
            </a:r>
            <a:r>
              <a:rPr lang="en-CA" sz="2900" dirty="0" smtClean="0"/>
              <a:t>work</a:t>
            </a:r>
            <a:endParaRPr lang="en-MY" sz="2900" dirty="0"/>
          </a:p>
        </p:txBody>
      </p:sp>
    </p:spTree>
    <p:extLst>
      <p:ext uri="{BB962C8B-B14F-4D97-AF65-F5344CB8AC3E}">
        <p14:creationId xmlns:p14="http://schemas.microsoft.com/office/powerpoint/2010/main" val="16317776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0"/>
            <a:ext cx="8229600" cy="857250"/>
          </a:xfrm>
        </p:spPr>
        <p:txBody>
          <a:bodyPr>
            <a:normAutofit fontScale="90000"/>
          </a:bodyPr>
          <a:lstStyle/>
          <a:p>
            <a:r>
              <a:rPr lang="en-CA" b="1" dirty="0"/>
              <a:t> </a:t>
            </a:r>
            <a:r>
              <a:rPr lang="en-MY" b="1" dirty="0"/>
              <a:t/>
            </a:r>
            <a:br>
              <a:rPr lang="en-MY" b="1" dirty="0"/>
            </a:br>
            <a:r>
              <a:rPr lang="en-CA" b="1" dirty="0"/>
              <a:t>Not </a:t>
            </a:r>
            <a:r>
              <a:rPr lang="en-CA" b="1" dirty="0" smtClean="0"/>
              <a:t>Being ‘Intense</a:t>
            </a:r>
            <a:r>
              <a:rPr lang="en-CA" b="1" dirty="0"/>
              <a:t>' </a:t>
            </a:r>
            <a:r>
              <a:rPr lang="en-CA" b="1" dirty="0" smtClean="0"/>
              <a:t>Enough</a:t>
            </a:r>
            <a:r>
              <a:rPr lang="en-MY" b="1" dirty="0"/>
              <a:t/>
            </a:r>
            <a:br>
              <a:rPr lang="en-MY" b="1" dirty="0"/>
            </a:br>
            <a:endParaRPr lang="en-MY" dirty="0"/>
          </a:p>
        </p:txBody>
      </p:sp>
      <p:sp>
        <p:nvSpPr>
          <p:cNvPr id="3" name="Content Placeholder 2"/>
          <p:cNvSpPr>
            <a:spLocks noGrp="1"/>
          </p:cNvSpPr>
          <p:nvPr>
            <p:ph idx="1"/>
          </p:nvPr>
        </p:nvSpPr>
        <p:spPr>
          <a:xfrm>
            <a:off x="457200" y="1504949"/>
            <a:ext cx="8229600" cy="3089673"/>
          </a:xfrm>
        </p:spPr>
        <p:txBody>
          <a:bodyPr>
            <a:normAutofit/>
          </a:bodyPr>
          <a:lstStyle/>
          <a:p>
            <a:r>
              <a:rPr lang="en-CA" sz="2300" dirty="0"/>
              <a:t>By high intensity during HIIT training, it is meant that you should be extremely breathless, the heart thumping loudly against your chest and your body and brain both screaming that you cannot push any </a:t>
            </a:r>
            <a:r>
              <a:rPr lang="en-CA" sz="2300" dirty="0" smtClean="0"/>
              <a:t>further</a:t>
            </a:r>
          </a:p>
          <a:p>
            <a:endParaRPr lang="en-CA" sz="2300" dirty="0"/>
          </a:p>
          <a:p>
            <a:r>
              <a:rPr lang="en-CA" sz="2300" dirty="0" smtClean="0"/>
              <a:t>If </a:t>
            </a:r>
            <a:r>
              <a:rPr lang="en-CA" sz="2300" dirty="0"/>
              <a:t>this does not happen to you during your high intensity intervals, you are making the same mistake as many others: not going hard </a:t>
            </a:r>
            <a:r>
              <a:rPr lang="en-CA" sz="2300" dirty="0" smtClean="0"/>
              <a:t>enough</a:t>
            </a:r>
            <a:endParaRPr lang="en-MY" sz="2300" dirty="0"/>
          </a:p>
          <a:p>
            <a:endParaRPr lang="en-MY" dirty="0"/>
          </a:p>
        </p:txBody>
      </p:sp>
    </p:spTree>
    <p:extLst>
      <p:ext uri="{BB962C8B-B14F-4D97-AF65-F5344CB8AC3E}">
        <p14:creationId xmlns:p14="http://schemas.microsoft.com/office/powerpoint/2010/main" val="38347562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28749"/>
            <a:ext cx="8229600" cy="3165873"/>
          </a:xfrm>
        </p:spPr>
        <p:txBody>
          <a:bodyPr>
            <a:normAutofit/>
          </a:bodyPr>
          <a:lstStyle/>
          <a:p>
            <a:r>
              <a:rPr lang="en-CA" sz="2400" dirty="0"/>
              <a:t>You need to push yourself to the point where you physically and mentally reach a point beyond which you know you cannot go </a:t>
            </a:r>
            <a:r>
              <a:rPr lang="en-CA" sz="2400" dirty="0" smtClean="0"/>
              <a:t>on</a:t>
            </a:r>
          </a:p>
          <a:p>
            <a:endParaRPr lang="en-CA" sz="2400" dirty="0"/>
          </a:p>
          <a:p>
            <a:r>
              <a:rPr lang="en-CA" sz="2400" dirty="0" smtClean="0"/>
              <a:t>Only </a:t>
            </a:r>
            <a:r>
              <a:rPr lang="en-CA" sz="2400" dirty="0"/>
              <a:t>then will your HIIT workout be a </a:t>
            </a:r>
            <a:r>
              <a:rPr lang="en-CA" sz="2400" dirty="0" smtClean="0"/>
              <a:t>success</a:t>
            </a:r>
            <a:endParaRPr lang="en-MY" sz="2400" dirty="0"/>
          </a:p>
        </p:txBody>
      </p:sp>
    </p:spTree>
    <p:extLst>
      <p:ext uri="{BB962C8B-B14F-4D97-AF65-F5344CB8AC3E}">
        <p14:creationId xmlns:p14="http://schemas.microsoft.com/office/powerpoint/2010/main" val="33147416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47750"/>
            <a:ext cx="8229600" cy="3394472"/>
          </a:xfrm>
        </p:spPr>
        <p:txBody>
          <a:bodyPr>
            <a:normAutofit/>
          </a:bodyPr>
          <a:lstStyle/>
          <a:p>
            <a:r>
              <a:rPr lang="en-CA" sz="2400" dirty="0"/>
              <a:t>Most HIIT training sessions involve movements and exercises that are natural and </a:t>
            </a:r>
            <a:r>
              <a:rPr lang="en-CA" sz="2400" dirty="0" smtClean="0"/>
              <a:t>easy</a:t>
            </a:r>
          </a:p>
          <a:p>
            <a:endParaRPr lang="en-CA" sz="2400" dirty="0"/>
          </a:p>
          <a:p>
            <a:r>
              <a:rPr lang="en-CA" sz="2400" dirty="0" smtClean="0"/>
              <a:t>They </a:t>
            </a:r>
            <a:r>
              <a:rPr lang="en-CA" sz="2400" dirty="0"/>
              <a:t>make the workout more effective and also reduce the chances of an </a:t>
            </a:r>
            <a:r>
              <a:rPr lang="en-CA" sz="2400" dirty="0" smtClean="0"/>
              <a:t>injury</a:t>
            </a:r>
          </a:p>
          <a:p>
            <a:endParaRPr lang="en-CA" sz="2400" dirty="0"/>
          </a:p>
          <a:p>
            <a:r>
              <a:rPr lang="en-CA" sz="2400" dirty="0" smtClean="0"/>
              <a:t>Lifting </a:t>
            </a:r>
            <a:r>
              <a:rPr lang="en-CA" sz="2400" dirty="0"/>
              <a:t>weights can also be a part of high interval sessions but these weights should not be too </a:t>
            </a:r>
            <a:r>
              <a:rPr lang="en-CA" sz="2400" dirty="0" smtClean="0"/>
              <a:t>heavy</a:t>
            </a:r>
            <a:endParaRPr lang="en-MY" sz="2400" dirty="0"/>
          </a:p>
        </p:txBody>
      </p:sp>
    </p:spTree>
    <p:extLst>
      <p:ext uri="{BB962C8B-B14F-4D97-AF65-F5344CB8AC3E}">
        <p14:creationId xmlns:p14="http://schemas.microsoft.com/office/powerpoint/2010/main" val="30096722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95300"/>
            <a:ext cx="8229600" cy="857250"/>
          </a:xfrm>
        </p:spPr>
        <p:txBody>
          <a:bodyPr>
            <a:normAutofit fontScale="90000"/>
          </a:bodyPr>
          <a:lstStyle/>
          <a:p>
            <a:r>
              <a:rPr lang="en-CA" b="1" dirty="0"/>
              <a:t>Diet </a:t>
            </a:r>
            <a:r>
              <a:rPr lang="en-CA" b="1" dirty="0" smtClean="0"/>
              <a:t>And </a:t>
            </a:r>
            <a:r>
              <a:rPr lang="en-CA" b="1" dirty="0"/>
              <a:t>C</a:t>
            </a:r>
            <a:r>
              <a:rPr lang="en-CA" b="1" dirty="0" smtClean="0"/>
              <a:t>lothing </a:t>
            </a:r>
            <a:r>
              <a:rPr lang="en-CA" b="1" dirty="0"/>
              <a:t>M</a:t>
            </a:r>
            <a:r>
              <a:rPr lang="en-CA" b="1" dirty="0" smtClean="0"/>
              <a:t>atters</a:t>
            </a:r>
            <a:r>
              <a:rPr lang="en-MY" b="1" dirty="0"/>
              <a:t/>
            </a:r>
            <a:br>
              <a:rPr lang="en-MY" b="1" dirty="0"/>
            </a:br>
            <a:endParaRPr lang="en-MY" dirty="0"/>
          </a:p>
        </p:txBody>
      </p:sp>
      <p:sp>
        <p:nvSpPr>
          <p:cNvPr id="3" name="Content Placeholder 2"/>
          <p:cNvSpPr>
            <a:spLocks noGrp="1"/>
          </p:cNvSpPr>
          <p:nvPr>
            <p:ph idx="1"/>
          </p:nvPr>
        </p:nvSpPr>
        <p:spPr>
          <a:xfrm>
            <a:off x="457200" y="1581150"/>
            <a:ext cx="8229600" cy="2937272"/>
          </a:xfrm>
        </p:spPr>
        <p:txBody>
          <a:bodyPr>
            <a:noAutofit/>
          </a:bodyPr>
          <a:lstStyle/>
          <a:p>
            <a:r>
              <a:rPr lang="en-CA" sz="2300" dirty="0" smtClean="0"/>
              <a:t>As </a:t>
            </a:r>
            <a:r>
              <a:rPr lang="en-CA" sz="2300" dirty="0"/>
              <a:t>good as it might look, wearing clothes that are too tight are only going to bother you during the </a:t>
            </a:r>
            <a:r>
              <a:rPr lang="en-CA" sz="2300" dirty="0" smtClean="0"/>
              <a:t>workout</a:t>
            </a:r>
          </a:p>
          <a:p>
            <a:endParaRPr lang="en-CA" sz="2300" dirty="0"/>
          </a:p>
          <a:p>
            <a:r>
              <a:rPr lang="en-CA" sz="2300" dirty="0" smtClean="0"/>
              <a:t>It </a:t>
            </a:r>
            <a:r>
              <a:rPr lang="en-CA" sz="2300" dirty="0"/>
              <a:t>is important to invest in proper gym clothes that are made of a breathable material, do not trap sweat against your skin and leave you </a:t>
            </a:r>
            <a:r>
              <a:rPr lang="en-CA" sz="2300" dirty="0" smtClean="0"/>
              <a:t>itchy</a:t>
            </a:r>
          </a:p>
          <a:p>
            <a:endParaRPr lang="en-CA" sz="2300" dirty="0"/>
          </a:p>
          <a:p>
            <a:r>
              <a:rPr lang="en-CA" sz="2300" dirty="0" smtClean="0"/>
              <a:t>It </a:t>
            </a:r>
            <a:r>
              <a:rPr lang="en-CA" sz="2300" dirty="0"/>
              <a:t>is also necessary to wear proper trainers or your </a:t>
            </a:r>
            <a:r>
              <a:rPr lang="en-CA" sz="2300" dirty="0" smtClean="0"/>
              <a:t>sessions</a:t>
            </a:r>
            <a:endParaRPr lang="en-MY" sz="2300" dirty="0"/>
          </a:p>
          <a:p>
            <a:endParaRPr lang="en-MY" sz="2300" dirty="0"/>
          </a:p>
        </p:txBody>
      </p:sp>
    </p:spTree>
    <p:extLst>
      <p:ext uri="{BB962C8B-B14F-4D97-AF65-F5344CB8AC3E}">
        <p14:creationId xmlns:p14="http://schemas.microsoft.com/office/powerpoint/2010/main" val="33303880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504949"/>
            <a:ext cx="3733800" cy="3089673"/>
          </a:xfrm>
        </p:spPr>
        <p:txBody>
          <a:bodyPr>
            <a:normAutofit/>
          </a:bodyPr>
          <a:lstStyle/>
          <a:p>
            <a:pPr marL="0" indent="0" algn="ctr">
              <a:buNone/>
            </a:pPr>
            <a:r>
              <a:rPr lang="en-CA" sz="3000" dirty="0"/>
              <a:t>Drink ample water well before your workout session starts because it's about to get sweaty!</a:t>
            </a:r>
            <a:endParaRPr lang="en-MY" sz="3000" dirty="0"/>
          </a:p>
          <a:p>
            <a:pPr marL="0" indent="0" algn="ctr">
              <a:buNone/>
            </a:pPr>
            <a:endParaRPr lang="en-MY" sz="3000" dirty="0"/>
          </a:p>
        </p:txBody>
      </p:sp>
      <p:pic>
        <p:nvPicPr>
          <p:cNvPr id="2050" name="Picture 2" descr="Image result for drink water"/>
          <p:cNvPicPr>
            <a:picLocks noChangeAspect="1" noChangeArrowheads="1"/>
          </p:cNvPicPr>
          <p:nvPr/>
        </p:nvPicPr>
        <p:blipFill rotWithShape="1">
          <a:blip r:embed="rId2">
            <a:extLst>
              <a:ext uri="{28A0092B-C50C-407E-A947-70E740481C1C}">
                <a14:useLocalDpi xmlns:a14="http://schemas.microsoft.com/office/drawing/2010/main" val="0"/>
              </a:ext>
            </a:extLst>
          </a:blip>
          <a:srcRect l="23248" t="3544" r="19795"/>
          <a:stretch/>
        </p:blipFill>
        <p:spPr bwMode="auto">
          <a:xfrm>
            <a:off x="5029200" y="1034077"/>
            <a:ext cx="3733800" cy="3560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18230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39478"/>
            <a:ext cx="8229600" cy="3394472"/>
          </a:xfrm>
        </p:spPr>
        <p:txBody>
          <a:bodyPr>
            <a:normAutofit/>
          </a:bodyPr>
          <a:lstStyle/>
          <a:p>
            <a:r>
              <a:rPr lang="en-CA" sz="2300" dirty="0"/>
              <a:t>HIIT is, beyond doubt, a very effective workout but to get results, it needs to be done </a:t>
            </a:r>
            <a:r>
              <a:rPr lang="en-CA" sz="2300" dirty="0" smtClean="0"/>
              <a:t>correctly</a:t>
            </a:r>
          </a:p>
          <a:p>
            <a:endParaRPr lang="en-CA" sz="2300" dirty="0"/>
          </a:p>
          <a:p>
            <a:r>
              <a:rPr lang="en-CA" sz="2300" dirty="0" smtClean="0"/>
              <a:t>Most </a:t>
            </a:r>
            <a:r>
              <a:rPr lang="en-CA" sz="2300" dirty="0"/>
              <a:t>people are not used to pushing themselves as hard as necessary for HIIT especially for a workout that is as short as 7- 10 minutes because it is extremely </a:t>
            </a:r>
            <a:r>
              <a:rPr lang="en-CA" sz="2300" dirty="0" smtClean="0"/>
              <a:t>uncomfortable</a:t>
            </a:r>
            <a:endParaRPr lang="en-MY" sz="2300" dirty="0"/>
          </a:p>
        </p:txBody>
      </p:sp>
    </p:spTree>
    <p:extLst>
      <p:ext uri="{BB962C8B-B14F-4D97-AF65-F5344CB8AC3E}">
        <p14:creationId xmlns:p14="http://schemas.microsoft.com/office/powerpoint/2010/main" val="34860184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95350"/>
            <a:ext cx="8229600" cy="857250"/>
          </a:xfrm>
        </p:spPr>
        <p:txBody>
          <a:bodyPr>
            <a:normAutofit fontScale="90000"/>
          </a:bodyPr>
          <a:lstStyle/>
          <a:p>
            <a:r>
              <a:rPr lang="en-CA" b="1" dirty="0"/>
              <a:t>Not </a:t>
            </a:r>
            <a:r>
              <a:rPr lang="en-CA" b="1" dirty="0" smtClean="0"/>
              <a:t>Staying </a:t>
            </a:r>
            <a:r>
              <a:rPr lang="en-CA" b="1" dirty="0"/>
              <a:t>D</a:t>
            </a:r>
            <a:r>
              <a:rPr lang="en-CA" b="1" dirty="0" smtClean="0"/>
              <a:t>etermined </a:t>
            </a:r>
            <a:r>
              <a:rPr lang="en-CA" b="1" dirty="0"/>
              <a:t>E</a:t>
            </a:r>
            <a:r>
              <a:rPr lang="en-CA" b="1" dirty="0" smtClean="0"/>
              <a:t>nough</a:t>
            </a:r>
            <a:r>
              <a:rPr lang="en-MY" b="1" dirty="0"/>
              <a:t/>
            </a:r>
            <a:br>
              <a:rPr lang="en-MY" b="1" dirty="0"/>
            </a:br>
            <a:endParaRPr lang="en-MY" dirty="0"/>
          </a:p>
        </p:txBody>
      </p:sp>
      <p:sp>
        <p:nvSpPr>
          <p:cNvPr id="3" name="Content Placeholder 2"/>
          <p:cNvSpPr>
            <a:spLocks noGrp="1"/>
          </p:cNvSpPr>
          <p:nvPr>
            <p:ph idx="1"/>
          </p:nvPr>
        </p:nvSpPr>
        <p:spPr>
          <a:xfrm>
            <a:off x="457200" y="1885949"/>
            <a:ext cx="8229600" cy="2708673"/>
          </a:xfrm>
        </p:spPr>
        <p:txBody>
          <a:bodyPr>
            <a:normAutofit/>
          </a:bodyPr>
          <a:lstStyle/>
          <a:p>
            <a:endParaRPr lang="en-CA" sz="2400" dirty="0"/>
          </a:p>
          <a:p>
            <a:r>
              <a:rPr lang="en-CA" sz="2400" dirty="0" smtClean="0"/>
              <a:t>HIIT </a:t>
            </a:r>
            <a:r>
              <a:rPr lang="en-CA" sz="2400" dirty="0"/>
              <a:t>can be very tough and </a:t>
            </a:r>
            <a:r>
              <a:rPr lang="en-CA" sz="2400" dirty="0" smtClean="0"/>
              <a:t>demanding</a:t>
            </a:r>
          </a:p>
          <a:p>
            <a:endParaRPr lang="en-CA" sz="2400" dirty="0"/>
          </a:p>
          <a:p>
            <a:r>
              <a:rPr lang="en-CA" sz="2400" dirty="0"/>
              <a:t>It can make the body feel more exhausted than </a:t>
            </a:r>
            <a:r>
              <a:rPr lang="en-CA" sz="2400" dirty="0" smtClean="0"/>
              <a:t>ever</a:t>
            </a:r>
          </a:p>
          <a:p>
            <a:endParaRPr lang="en-CA" sz="2400" dirty="0"/>
          </a:p>
          <a:p>
            <a:r>
              <a:rPr lang="en-CA" sz="2400" dirty="0" smtClean="0"/>
              <a:t>It </a:t>
            </a:r>
            <a:r>
              <a:rPr lang="en-CA" sz="2400" dirty="0"/>
              <a:t>can make the body feel more exhausted than </a:t>
            </a:r>
            <a:r>
              <a:rPr lang="en-CA" sz="2400" dirty="0" smtClean="0"/>
              <a:t>ever</a:t>
            </a:r>
            <a:endParaRPr lang="en-CA" sz="2400" dirty="0"/>
          </a:p>
          <a:p>
            <a:pPr marL="0" indent="0">
              <a:buNone/>
            </a:pPr>
            <a:endParaRPr lang="en-CA" dirty="0"/>
          </a:p>
        </p:txBody>
      </p:sp>
    </p:spTree>
    <p:extLst>
      <p:ext uri="{BB962C8B-B14F-4D97-AF65-F5344CB8AC3E}">
        <p14:creationId xmlns:p14="http://schemas.microsoft.com/office/powerpoint/2010/main" val="28438384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Doing HIIT </a:t>
            </a:r>
            <a:r>
              <a:rPr lang="en-CA" b="1" dirty="0" smtClean="0"/>
              <a:t>Too </a:t>
            </a:r>
            <a:r>
              <a:rPr lang="en-CA" b="1" dirty="0"/>
              <a:t>O</a:t>
            </a:r>
            <a:r>
              <a:rPr lang="en-CA" b="1" dirty="0" smtClean="0"/>
              <a:t>ften</a:t>
            </a:r>
            <a:endParaRPr lang="en-MY" b="1" dirty="0"/>
          </a:p>
        </p:txBody>
      </p:sp>
      <p:sp>
        <p:nvSpPr>
          <p:cNvPr id="3" name="Content Placeholder 2"/>
          <p:cNvSpPr>
            <a:spLocks noGrp="1"/>
          </p:cNvSpPr>
          <p:nvPr>
            <p:ph idx="1"/>
          </p:nvPr>
        </p:nvSpPr>
        <p:spPr>
          <a:xfrm>
            <a:off x="457200" y="1504949"/>
            <a:ext cx="8229600" cy="2895601"/>
          </a:xfrm>
        </p:spPr>
        <p:txBody>
          <a:bodyPr>
            <a:noAutofit/>
          </a:bodyPr>
          <a:lstStyle/>
          <a:p>
            <a:r>
              <a:rPr lang="en-CA" sz="2200" dirty="0"/>
              <a:t>Boasted by the great outcome and result of HIIT training can lead to the mistake of over doing it such as, trying to do it every </a:t>
            </a:r>
            <a:r>
              <a:rPr lang="en-CA" sz="2200" dirty="0" smtClean="0"/>
              <a:t>day</a:t>
            </a:r>
          </a:p>
          <a:p>
            <a:endParaRPr lang="en-CA" sz="2200" dirty="0"/>
          </a:p>
          <a:p>
            <a:r>
              <a:rPr lang="en-CA" sz="2200" dirty="0" smtClean="0"/>
              <a:t>The </a:t>
            </a:r>
            <a:r>
              <a:rPr lang="en-CA" sz="2200" dirty="0"/>
              <a:t>maximum frequency of an HIIT session should not be more than twice or thrice a </a:t>
            </a:r>
            <a:r>
              <a:rPr lang="en-CA" sz="2200" dirty="0" smtClean="0"/>
              <a:t>week</a:t>
            </a:r>
          </a:p>
          <a:p>
            <a:endParaRPr lang="en-CA" sz="2200" dirty="0"/>
          </a:p>
          <a:p>
            <a:r>
              <a:rPr lang="en-CA" sz="2200" dirty="0" smtClean="0"/>
              <a:t>This </a:t>
            </a:r>
            <a:r>
              <a:rPr lang="en-CA" sz="2200" dirty="0"/>
              <a:t>is to allow ample recovery time to the body so that it is all set for the next </a:t>
            </a:r>
            <a:r>
              <a:rPr lang="en-CA" sz="2200" dirty="0" smtClean="0"/>
              <a:t>round</a:t>
            </a:r>
            <a:endParaRPr lang="en-MY" sz="2200" dirty="0"/>
          </a:p>
        </p:txBody>
      </p:sp>
    </p:spTree>
    <p:extLst>
      <p:ext uri="{BB962C8B-B14F-4D97-AF65-F5344CB8AC3E}">
        <p14:creationId xmlns:p14="http://schemas.microsoft.com/office/powerpoint/2010/main" val="7606394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71550"/>
            <a:ext cx="8229600" cy="3623073"/>
          </a:xfrm>
        </p:spPr>
        <p:txBody>
          <a:bodyPr>
            <a:normAutofit/>
          </a:bodyPr>
          <a:lstStyle/>
          <a:p>
            <a:r>
              <a:rPr lang="en-CA" sz="2400" dirty="0"/>
              <a:t>This is primarily why many people have begun to prefer this over long everyday sessions of low intensity </a:t>
            </a:r>
            <a:r>
              <a:rPr lang="en-CA" sz="2400" dirty="0" smtClean="0"/>
              <a:t>workouts</a:t>
            </a:r>
          </a:p>
          <a:p>
            <a:endParaRPr lang="en-CA" sz="2400" dirty="0"/>
          </a:p>
          <a:p>
            <a:r>
              <a:rPr lang="en-CA" sz="2400" dirty="0" smtClean="0"/>
              <a:t>It </a:t>
            </a:r>
            <a:r>
              <a:rPr lang="en-CA" sz="2400" dirty="0"/>
              <a:t>does not demand too much time from their busy </a:t>
            </a:r>
            <a:r>
              <a:rPr lang="en-CA" sz="2400" dirty="0" smtClean="0"/>
              <a:t>routines</a:t>
            </a:r>
            <a:endParaRPr lang="en-MY" sz="2400" dirty="0"/>
          </a:p>
        </p:txBody>
      </p:sp>
      <p:pic>
        <p:nvPicPr>
          <p:cNvPr id="1026" name="Picture 2" descr="Image result for BUS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62800" y="3181350"/>
            <a:ext cx="1752600" cy="1752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76482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4068" y="699631"/>
            <a:ext cx="8229600" cy="857250"/>
          </a:xfrm>
        </p:spPr>
        <p:txBody>
          <a:bodyPr>
            <a:normAutofit fontScale="90000"/>
          </a:bodyPr>
          <a:lstStyle/>
          <a:p>
            <a:r>
              <a:rPr lang="en-CA" b="1" dirty="0"/>
              <a:t>Choosing T</a:t>
            </a:r>
            <a:r>
              <a:rPr lang="en-CA" b="1" dirty="0" smtClean="0"/>
              <a:t>he </a:t>
            </a:r>
            <a:r>
              <a:rPr lang="en-CA" b="1" dirty="0"/>
              <a:t>W</a:t>
            </a:r>
            <a:r>
              <a:rPr lang="en-CA" b="1" dirty="0" smtClean="0"/>
              <a:t>rong </a:t>
            </a:r>
            <a:r>
              <a:rPr lang="en-CA" b="1" dirty="0"/>
              <a:t>T</a:t>
            </a:r>
            <a:r>
              <a:rPr lang="en-CA" b="1" dirty="0" smtClean="0"/>
              <a:t>iming</a:t>
            </a:r>
            <a:r>
              <a:rPr lang="en-MY" b="1" dirty="0"/>
              <a:t/>
            </a:r>
            <a:br>
              <a:rPr lang="en-MY" b="1" dirty="0"/>
            </a:br>
            <a:endParaRPr lang="en-MY" dirty="0"/>
          </a:p>
        </p:txBody>
      </p:sp>
      <p:sp>
        <p:nvSpPr>
          <p:cNvPr id="3" name="Content Placeholder 2"/>
          <p:cNvSpPr>
            <a:spLocks noGrp="1"/>
          </p:cNvSpPr>
          <p:nvPr>
            <p:ph idx="1"/>
          </p:nvPr>
        </p:nvSpPr>
        <p:spPr>
          <a:xfrm>
            <a:off x="457200" y="1733550"/>
            <a:ext cx="8229600" cy="2861072"/>
          </a:xfrm>
        </p:spPr>
        <p:txBody>
          <a:bodyPr>
            <a:normAutofit/>
          </a:bodyPr>
          <a:lstStyle/>
          <a:p>
            <a:r>
              <a:rPr lang="en-CA" sz="2300" dirty="0"/>
              <a:t>Randomly choosing half an hour in the week for HIIT workout is a big </a:t>
            </a:r>
            <a:r>
              <a:rPr lang="en-CA" sz="2300" dirty="0" smtClean="0"/>
              <a:t>mistake</a:t>
            </a:r>
          </a:p>
          <a:p>
            <a:endParaRPr lang="en-CA" sz="2300" dirty="0"/>
          </a:p>
          <a:p>
            <a:r>
              <a:rPr lang="en-CA" sz="2300" dirty="0" smtClean="0"/>
              <a:t>The </a:t>
            </a:r>
            <a:r>
              <a:rPr lang="en-CA" sz="2300" dirty="0"/>
              <a:t>sessions need to be </a:t>
            </a:r>
            <a:r>
              <a:rPr lang="en-CA" sz="2300" dirty="0" smtClean="0"/>
              <a:t>timed properly</a:t>
            </a:r>
          </a:p>
          <a:p>
            <a:endParaRPr lang="en-CA" sz="2300" dirty="0"/>
          </a:p>
          <a:p>
            <a:r>
              <a:rPr lang="en-CA" sz="2300" dirty="0" smtClean="0"/>
              <a:t>Having </a:t>
            </a:r>
            <a:r>
              <a:rPr lang="en-CA" sz="2300" dirty="0"/>
              <a:t>a session right after you eat or just before bed is a bad </a:t>
            </a:r>
            <a:r>
              <a:rPr lang="en-CA" sz="2300" dirty="0" smtClean="0"/>
              <a:t>idea</a:t>
            </a:r>
            <a:endParaRPr lang="en-MY" sz="2300" dirty="0"/>
          </a:p>
        </p:txBody>
      </p:sp>
    </p:spTree>
    <p:extLst>
      <p:ext uri="{BB962C8B-B14F-4D97-AF65-F5344CB8AC3E}">
        <p14:creationId xmlns:p14="http://schemas.microsoft.com/office/powerpoint/2010/main" val="9862340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23950"/>
            <a:ext cx="8229600" cy="3394472"/>
          </a:xfrm>
        </p:spPr>
        <p:txBody>
          <a:bodyPr>
            <a:normAutofit fontScale="92500" lnSpcReduction="10000"/>
          </a:bodyPr>
          <a:lstStyle/>
          <a:p>
            <a:r>
              <a:rPr lang="en-CA" sz="2700" dirty="0"/>
              <a:t>In fact, the sooner in the day you train, the </a:t>
            </a:r>
            <a:r>
              <a:rPr lang="en-CA" sz="2700" dirty="0" smtClean="0"/>
              <a:t>better</a:t>
            </a:r>
          </a:p>
          <a:p>
            <a:endParaRPr lang="en-CA" sz="2700" dirty="0"/>
          </a:p>
          <a:p>
            <a:r>
              <a:rPr lang="en-CA" sz="2700" dirty="0" smtClean="0"/>
              <a:t>Taking </a:t>
            </a:r>
            <a:r>
              <a:rPr lang="en-CA" sz="2700" dirty="0"/>
              <a:t>a good but light breakfast early in the morning, an hour before the HIIT session is the best way to go about </a:t>
            </a:r>
            <a:r>
              <a:rPr lang="en-CA" sz="2700" dirty="0" smtClean="0"/>
              <a:t>it</a:t>
            </a:r>
          </a:p>
          <a:p>
            <a:endParaRPr lang="en-CA" sz="2700" dirty="0"/>
          </a:p>
          <a:p>
            <a:r>
              <a:rPr lang="en-CA" sz="2700" dirty="0" smtClean="0"/>
              <a:t>This </a:t>
            </a:r>
            <a:r>
              <a:rPr lang="en-CA" sz="2700" dirty="0"/>
              <a:t>way your fat reserves will be targeted better. It will also prepare your body to burn the calories you will be munching up throughout the </a:t>
            </a:r>
            <a:r>
              <a:rPr lang="en-CA" sz="2700" dirty="0" smtClean="0"/>
              <a:t>day</a:t>
            </a:r>
            <a:endParaRPr lang="en-MY" sz="2700" dirty="0"/>
          </a:p>
          <a:p>
            <a:endParaRPr lang="en-MY" dirty="0"/>
          </a:p>
        </p:txBody>
      </p:sp>
    </p:spTree>
    <p:extLst>
      <p:ext uri="{BB962C8B-B14F-4D97-AF65-F5344CB8AC3E}">
        <p14:creationId xmlns:p14="http://schemas.microsoft.com/office/powerpoint/2010/main" val="26358017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57350"/>
            <a:ext cx="8229600" cy="2632473"/>
          </a:xfrm>
        </p:spPr>
        <p:txBody>
          <a:bodyPr>
            <a:normAutofit/>
          </a:bodyPr>
          <a:lstStyle/>
          <a:p>
            <a:pPr marL="0" indent="0" algn="ctr">
              <a:buNone/>
            </a:pPr>
            <a:r>
              <a:rPr lang="en-CA" sz="2900" dirty="0" smtClean="0"/>
              <a:t>As </a:t>
            </a:r>
            <a:r>
              <a:rPr lang="en-CA" sz="2900" dirty="0"/>
              <a:t>a matter of fact, working out early and before going to work will also maximize your performance there, as the concentration and productivity will be at its </a:t>
            </a:r>
            <a:r>
              <a:rPr lang="en-CA" sz="2900" dirty="0" smtClean="0"/>
              <a:t>best</a:t>
            </a:r>
            <a:endParaRPr lang="en-MY" sz="2900" dirty="0"/>
          </a:p>
        </p:txBody>
      </p:sp>
    </p:spTree>
    <p:extLst>
      <p:ext uri="{BB962C8B-B14F-4D97-AF65-F5344CB8AC3E}">
        <p14:creationId xmlns:p14="http://schemas.microsoft.com/office/powerpoint/2010/main" val="2438346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5949"/>
            <a:ext cx="8229600" cy="2708673"/>
          </a:xfrm>
        </p:spPr>
        <p:txBody>
          <a:bodyPr>
            <a:normAutofit/>
          </a:bodyPr>
          <a:lstStyle/>
          <a:p>
            <a:pPr marL="0" indent="0" algn="ctr">
              <a:buNone/>
            </a:pPr>
            <a:r>
              <a:rPr lang="en-CA" sz="3300" dirty="0"/>
              <a:t>Here is a look at some of the most common mistakes to avoid when doing HIIT</a:t>
            </a:r>
            <a:endParaRPr lang="en-MY" sz="3300" dirty="0"/>
          </a:p>
        </p:txBody>
      </p:sp>
    </p:spTree>
    <p:extLst>
      <p:ext uri="{BB962C8B-B14F-4D97-AF65-F5344CB8AC3E}">
        <p14:creationId xmlns:p14="http://schemas.microsoft.com/office/powerpoint/2010/main" val="28609246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42950"/>
            <a:ext cx="8229600" cy="857250"/>
          </a:xfrm>
        </p:spPr>
        <p:txBody>
          <a:bodyPr>
            <a:normAutofit fontScale="90000"/>
          </a:bodyPr>
          <a:lstStyle/>
          <a:p>
            <a:r>
              <a:rPr lang="en-CA" b="1" dirty="0"/>
              <a:t>Opting </a:t>
            </a:r>
            <a:r>
              <a:rPr lang="en-CA" b="1" dirty="0" smtClean="0"/>
              <a:t>For </a:t>
            </a:r>
            <a:r>
              <a:rPr lang="en-CA" b="1" dirty="0"/>
              <a:t>L</a:t>
            </a:r>
            <a:r>
              <a:rPr lang="en-CA" b="1" dirty="0" smtClean="0"/>
              <a:t>onger </a:t>
            </a:r>
            <a:r>
              <a:rPr lang="en-CA" b="1" dirty="0"/>
              <a:t>W</a:t>
            </a:r>
            <a:r>
              <a:rPr lang="en-CA" b="1" dirty="0" smtClean="0"/>
              <a:t>orkouts</a:t>
            </a:r>
            <a:r>
              <a:rPr lang="en-MY" b="1" dirty="0"/>
              <a:t/>
            </a:r>
            <a:br>
              <a:rPr lang="en-MY" b="1" dirty="0"/>
            </a:br>
            <a:endParaRPr lang="en-MY" dirty="0"/>
          </a:p>
        </p:txBody>
      </p:sp>
      <p:sp>
        <p:nvSpPr>
          <p:cNvPr id="3" name="Content Placeholder 2"/>
          <p:cNvSpPr>
            <a:spLocks noGrp="1"/>
          </p:cNvSpPr>
          <p:nvPr>
            <p:ph idx="1"/>
          </p:nvPr>
        </p:nvSpPr>
        <p:spPr>
          <a:xfrm>
            <a:off x="457200" y="1844278"/>
            <a:ext cx="8229600" cy="2708672"/>
          </a:xfrm>
        </p:spPr>
        <p:txBody>
          <a:bodyPr>
            <a:normAutofit fontScale="70000" lnSpcReduction="20000"/>
          </a:bodyPr>
          <a:lstStyle/>
          <a:p>
            <a:r>
              <a:rPr lang="en-CA" dirty="0"/>
              <a:t>Essentially, a HIIT session can last anywhere from four to twenty minutes, or thirty minutes if stretched to the </a:t>
            </a:r>
            <a:r>
              <a:rPr lang="en-CA" dirty="0" smtClean="0"/>
              <a:t>maximum</a:t>
            </a:r>
          </a:p>
          <a:p>
            <a:endParaRPr lang="en-CA" dirty="0"/>
          </a:p>
          <a:p>
            <a:r>
              <a:rPr lang="en-CA" dirty="0" smtClean="0"/>
              <a:t>If </a:t>
            </a:r>
            <a:r>
              <a:rPr lang="en-CA" dirty="0"/>
              <a:t>someone is able to push it beyond that, then that is not an </a:t>
            </a:r>
            <a:r>
              <a:rPr lang="en-CA" dirty="0" smtClean="0"/>
              <a:t>achievement</a:t>
            </a:r>
            <a:endParaRPr lang="en-CA" dirty="0"/>
          </a:p>
          <a:p>
            <a:pPr marL="0" indent="0">
              <a:buNone/>
            </a:pPr>
            <a:endParaRPr lang="en-MY" dirty="0"/>
          </a:p>
          <a:p>
            <a:r>
              <a:rPr lang="en-CA" dirty="0"/>
              <a:t>What it does mean, however is that the person is not pushing himself hard enough during the high intensity </a:t>
            </a:r>
            <a:r>
              <a:rPr lang="en-CA" dirty="0" smtClean="0"/>
              <a:t>periods</a:t>
            </a:r>
            <a:endParaRPr lang="en-MY" dirty="0"/>
          </a:p>
          <a:p>
            <a:endParaRPr lang="en-MY" dirty="0"/>
          </a:p>
        </p:txBody>
      </p:sp>
    </p:spTree>
    <p:extLst>
      <p:ext uri="{BB962C8B-B14F-4D97-AF65-F5344CB8AC3E}">
        <p14:creationId xmlns:p14="http://schemas.microsoft.com/office/powerpoint/2010/main" val="27849848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47750"/>
            <a:ext cx="8229600" cy="3394472"/>
          </a:xfrm>
        </p:spPr>
        <p:txBody>
          <a:bodyPr>
            <a:normAutofit/>
          </a:bodyPr>
          <a:lstStyle/>
          <a:p>
            <a:r>
              <a:rPr lang="en-CA" sz="2300" dirty="0"/>
              <a:t>It is a common error to go for longer sessions during </a:t>
            </a:r>
            <a:r>
              <a:rPr lang="en-CA" sz="2300" dirty="0" smtClean="0"/>
              <a:t>HIIT</a:t>
            </a:r>
          </a:p>
          <a:p>
            <a:endParaRPr lang="en-CA" sz="2300" dirty="0"/>
          </a:p>
          <a:p>
            <a:r>
              <a:rPr lang="en-CA" sz="2300" dirty="0" smtClean="0"/>
              <a:t>The </a:t>
            </a:r>
            <a:r>
              <a:rPr lang="en-CA" sz="2300" dirty="0"/>
              <a:t>whole point is to push your body to the maximum limit during high intensity </a:t>
            </a:r>
            <a:r>
              <a:rPr lang="en-CA" sz="2300" dirty="0" smtClean="0"/>
              <a:t>periods</a:t>
            </a:r>
          </a:p>
          <a:p>
            <a:endParaRPr lang="en-CA" sz="2300" dirty="0"/>
          </a:p>
          <a:p>
            <a:r>
              <a:rPr lang="en-CA" sz="2300" dirty="0" smtClean="0"/>
              <a:t>This </a:t>
            </a:r>
            <a:r>
              <a:rPr lang="en-CA" sz="2300" dirty="0"/>
              <a:t>will automatically make your sessions shorter as the body will be too exhausted to work </a:t>
            </a:r>
            <a:r>
              <a:rPr lang="en-CA" sz="2300" dirty="0" smtClean="0"/>
              <a:t>anymore</a:t>
            </a:r>
            <a:endParaRPr lang="en-MY" sz="2300" dirty="0"/>
          </a:p>
        </p:txBody>
      </p:sp>
    </p:spTree>
    <p:extLst>
      <p:ext uri="{BB962C8B-B14F-4D97-AF65-F5344CB8AC3E}">
        <p14:creationId xmlns:p14="http://schemas.microsoft.com/office/powerpoint/2010/main" val="3817333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52550"/>
            <a:ext cx="8229600" cy="3089673"/>
          </a:xfrm>
        </p:spPr>
        <p:txBody>
          <a:bodyPr>
            <a:normAutofit/>
          </a:bodyPr>
          <a:lstStyle/>
          <a:p>
            <a:r>
              <a:rPr lang="en-CA" sz="2500" dirty="0"/>
              <a:t>HIIT training can be tough and strenuous, especially for beginners who are not yet ready to use their body's maximum potential during their workout </a:t>
            </a:r>
            <a:r>
              <a:rPr lang="en-CA" sz="2500" dirty="0" smtClean="0"/>
              <a:t>sessions</a:t>
            </a:r>
          </a:p>
          <a:p>
            <a:endParaRPr lang="en-CA" sz="2500" dirty="0"/>
          </a:p>
          <a:p>
            <a:r>
              <a:rPr lang="en-CA" sz="2500" dirty="0" smtClean="0"/>
              <a:t>Even </a:t>
            </a:r>
            <a:r>
              <a:rPr lang="en-CA" sz="2500" dirty="0"/>
              <a:t>those who are physically fit and active need to warm up before they start with their HIIT </a:t>
            </a:r>
            <a:r>
              <a:rPr lang="en-CA" sz="2500" dirty="0" smtClean="0"/>
              <a:t>training</a:t>
            </a:r>
            <a:endParaRPr lang="en-MY" sz="2500" dirty="0"/>
          </a:p>
          <a:p>
            <a:endParaRPr lang="en-MY" dirty="0"/>
          </a:p>
        </p:txBody>
      </p:sp>
      <p:sp>
        <p:nvSpPr>
          <p:cNvPr id="4" name="TextBox 3"/>
          <p:cNvSpPr txBox="1"/>
          <p:nvPr/>
        </p:nvSpPr>
        <p:spPr>
          <a:xfrm>
            <a:off x="2286000" y="361950"/>
            <a:ext cx="4419600" cy="707886"/>
          </a:xfrm>
          <a:prstGeom prst="rect">
            <a:avLst/>
          </a:prstGeom>
          <a:noFill/>
        </p:spPr>
        <p:txBody>
          <a:bodyPr wrap="square" rtlCol="0">
            <a:spAutoFit/>
          </a:bodyPr>
          <a:lstStyle/>
          <a:p>
            <a:pPr algn="ctr"/>
            <a:r>
              <a:rPr lang="en-CA" sz="4000" b="1" dirty="0"/>
              <a:t>Not </a:t>
            </a:r>
            <a:r>
              <a:rPr lang="en-CA" sz="4000" b="1" dirty="0" smtClean="0"/>
              <a:t>Warming Up</a:t>
            </a:r>
            <a:endParaRPr lang="en-MY" sz="4000" b="1" dirty="0"/>
          </a:p>
        </p:txBody>
      </p:sp>
    </p:spTree>
    <p:extLst>
      <p:ext uri="{BB962C8B-B14F-4D97-AF65-F5344CB8AC3E}">
        <p14:creationId xmlns:p14="http://schemas.microsoft.com/office/powerpoint/2010/main" val="5842799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CA" sz="2400" dirty="0"/>
              <a:t>It is a common mistake to directly hit the gym and get going with the </a:t>
            </a:r>
            <a:r>
              <a:rPr lang="en-CA" sz="2400" dirty="0" smtClean="0"/>
              <a:t>session</a:t>
            </a:r>
          </a:p>
          <a:p>
            <a:endParaRPr lang="en-CA" sz="2400" dirty="0"/>
          </a:p>
          <a:p>
            <a:r>
              <a:rPr lang="en-CA" sz="2400" dirty="0" smtClean="0"/>
              <a:t>This </a:t>
            </a:r>
            <a:r>
              <a:rPr lang="en-CA" sz="2400" dirty="0"/>
              <a:t>will reduce the effects that you are trying to </a:t>
            </a:r>
            <a:r>
              <a:rPr lang="en-CA" sz="2400" dirty="0" smtClean="0"/>
              <a:t>achieve</a:t>
            </a:r>
          </a:p>
          <a:p>
            <a:endParaRPr lang="en-CA" sz="2400" dirty="0"/>
          </a:p>
          <a:p>
            <a:r>
              <a:rPr lang="en-CA" sz="2400" dirty="0" smtClean="0"/>
              <a:t>Without </a:t>
            </a:r>
            <a:r>
              <a:rPr lang="en-CA" sz="2400" dirty="0"/>
              <a:t>a warm up, the body will not be able to give it's all during the high intensity </a:t>
            </a:r>
            <a:r>
              <a:rPr lang="en-CA" sz="2400" dirty="0" smtClean="0"/>
              <a:t>intervals</a:t>
            </a:r>
            <a:endParaRPr lang="en-MY" sz="2400" dirty="0"/>
          </a:p>
        </p:txBody>
      </p:sp>
    </p:spTree>
    <p:extLst>
      <p:ext uri="{BB962C8B-B14F-4D97-AF65-F5344CB8AC3E}">
        <p14:creationId xmlns:p14="http://schemas.microsoft.com/office/powerpoint/2010/main" val="27068670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14549"/>
            <a:ext cx="8229600" cy="2819401"/>
          </a:xfrm>
        </p:spPr>
        <p:txBody>
          <a:bodyPr>
            <a:normAutofit fontScale="70000" lnSpcReduction="20000"/>
          </a:bodyPr>
          <a:lstStyle/>
          <a:p>
            <a:r>
              <a:rPr lang="en-CA" sz="3000" dirty="0"/>
              <a:t>Experts say that with subsequent sessions of workouts, the body can get too tired to perform a complex </a:t>
            </a:r>
            <a:r>
              <a:rPr lang="en-CA" sz="3000" dirty="0" smtClean="0"/>
              <a:t>movement</a:t>
            </a:r>
          </a:p>
          <a:p>
            <a:endParaRPr lang="en-CA" sz="3000" dirty="0"/>
          </a:p>
          <a:p>
            <a:r>
              <a:rPr lang="en-CA" sz="3000" dirty="0" smtClean="0"/>
              <a:t>During </a:t>
            </a:r>
            <a:r>
              <a:rPr lang="en-CA" sz="3000" dirty="0"/>
              <a:t>your first session, a complicated movement might not seem that bad at </a:t>
            </a:r>
            <a:r>
              <a:rPr lang="en-CA" sz="3000" dirty="0" smtClean="0"/>
              <a:t>all</a:t>
            </a:r>
          </a:p>
          <a:p>
            <a:endParaRPr lang="en-CA" sz="3000" dirty="0"/>
          </a:p>
          <a:p>
            <a:r>
              <a:rPr lang="en-CA" sz="3000" dirty="0" smtClean="0"/>
              <a:t>But </a:t>
            </a:r>
            <a:r>
              <a:rPr lang="en-CA" sz="3000" dirty="0"/>
              <a:t>after repeated movements the body and brain could get tire of them, increasing the chances of an injury such as sprains or </a:t>
            </a:r>
            <a:r>
              <a:rPr lang="en-CA" sz="3000" dirty="0" smtClean="0"/>
              <a:t>falls</a:t>
            </a:r>
            <a:endParaRPr lang="en-MY" sz="3000" dirty="0"/>
          </a:p>
          <a:p>
            <a:endParaRPr lang="en-MY" dirty="0"/>
          </a:p>
        </p:txBody>
      </p:sp>
      <p:sp>
        <p:nvSpPr>
          <p:cNvPr id="5" name="TextBox 4"/>
          <p:cNvSpPr txBox="1"/>
          <p:nvPr/>
        </p:nvSpPr>
        <p:spPr>
          <a:xfrm>
            <a:off x="1066800" y="285750"/>
            <a:ext cx="7162800" cy="1323439"/>
          </a:xfrm>
          <a:prstGeom prst="rect">
            <a:avLst/>
          </a:prstGeom>
          <a:noFill/>
        </p:spPr>
        <p:txBody>
          <a:bodyPr wrap="square" rtlCol="0">
            <a:spAutoFit/>
          </a:bodyPr>
          <a:lstStyle/>
          <a:p>
            <a:pPr algn="ctr"/>
            <a:r>
              <a:rPr lang="en-CA" sz="4000" b="1" dirty="0"/>
              <a:t>Choosing C</a:t>
            </a:r>
            <a:r>
              <a:rPr lang="en-CA" sz="4000" b="1" dirty="0" smtClean="0"/>
              <a:t>omplex </a:t>
            </a:r>
            <a:r>
              <a:rPr lang="en-CA" sz="4000" b="1" dirty="0"/>
              <a:t>A</a:t>
            </a:r>
            <a:r>
              <a:rPr lang="en-CA" sz="4000" b="1" dirty="0" smtClean="0"/>
              <a:t>nd </a:t>
            </a:r>
            <a:r>
              <a:rPr lang="en-CA" sz="4000" b="1" dirty="0"/>
              <a:t>C</a:t>
            </a:r>
            <a:r>
              <a:rPr lang="en-CA" sz="4000" b="1" dirty="0" smtClean="0"/>
              <a:t>omplicated </a:t>
            </a:r>
            <a:r>
              <a:rPr lang="en-CA" sz="4000" b="1" dirty="0"/>
              <a:t>M</a:t>
            </a:r>
            <a:r>
              <a:rPr lang="en-CA" sz="4000" b="1" dirty="0" smtClean="0"/>
              <a:t>ovements</a:t>
            </a:r>
            <a:endParaRPr lang="en-MY" sz="4000" b="1" dirty="0"/>
          </a:p>
        </p:txBody>
      </p:sp>
    </p:spTree>
    <p:extLst>
      <p:ext uri="{BB962C8B-B14F-4D97-AF65-F5344CB8AC3E}">
        <p14:creationId xmlns:p14="http://schemas.microsoft.com/office/powerpoint/2010/main" val="14328215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04950"/>
            <a:ext cx="8229600" cy="3013472"/>
          </a:xfrm>
        </p:spPr>
        <p:txBody>
          <a:bodyPr>
            <a:normAutofit/>
          </a:bodyPr>
          <a:lstStyle/>
          <a:p>
            <a:pPr marL="0" indent="0" algn="ctr">
              <a:buNone/>
            </a:pPr>
            <a:r>
              <a:rPr lang="en-CA" sz="2900" dirty="0"/>
              <a:t>Instead, it is advised to choose movements for HIIT workouts that are easier to perform, without having to put too much thought into which body part goes where and which muscle to stretch more than the </a:t>
            </a:r>
            <a:r>
              <a:rPr lang="en-CA" sz="2900" dirty="0" smtClean="0"/>
              <a:t>other</a:t>
            </a:r>
            <a:endParaRPr lang="en-MY" sz="2900" dirty="0"/>
          </a:p>
        </p:txBody>
      </p:sp>
    </p:spTree>
    <p:extLst>
      <p:ext uri="{BB962C8B-B14F-4D97-AF65-F5344CB8AC3E}">
        <p14:creationId xmlns:p14="http://schemas.microsoft.com/office/powerpoint/2010/main" val="267708201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2305</TotalTime>
  <Words>1038</Words>
  <Application>Microsoft Office PowerPoint</Application>
  <PresentationFormat>On-screen Show (16:9)</PresentationFormat>
  <Paragraphs>92</Paragraphs>
  <Slides>25</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25</vt:i4>
      </vt:variant>
    </vt:vector>
  </HeadingPairs>
  <TitlesOfParts>
    <vt:vector size="28" baseType="lpstr">
      <vt:lpstr>Arial</vt:lpstr>
      <vt:lpstr>Calibri</vt:lpstr>
      <vt:lpstr>Office Theme</vt:lpstr>
      <vt:lpstr>PowerPoint Presentation</vt:lpstr>
      <vt:lpstr>PowerPoint Presentation</vt:lpstr>
      <vt:lpstr>PowerPoint Presentation</vt:lpstr>
      <vt:lpstr>Opting For Longer Workouts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Not Paying Attention To ‘Recovery' Intervals</vt:lpstr>
      <vt:lpstr>PowerPoint Presentation</vt:lpstr>
      <vt:lpstr>PowerPoint Presentation</vt:lpstr>
      <vt:lpstr>  Not Being ‘Intense' Enough </vt:lpstr>
      <vt:lpstr>PowerPoint Presentation</vt:lpstr>
      <vt:lpstr>PowerPoint Presentation</vt:lpstr>
      <vt:lpstr>Diet And Clothing Matters </vt:lpstr>
      <vt:lpstr>PowerPoint Presentation</vt:lpstr>
      <vt:lpstr>Not Staying Determined Enough </vt:lpstr>
      <vt:lpstr>Doing HIIT Too Often</vt:lpstr>
      <vt:lpstr>PowerPoint Presentation</vt:lpstr>
      <vt:lpstr>Choosing The Wrong Timing </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Samsung</dc:creator>
  <cp:lastModifiedBy>Cally</cp:lastModifiedBy>
  <cp:revision>167</cp:revision>
  <dcterms:created xsi:type="dcterms:W3CDTF">2016-12-30T12:43:39Z</dcterms:created>
  <dcterms:modified xsi:type="dcterms:W3CDTF">2018-05-12T15:52:42Z</dcterms:modified>
</cp:coreProperties>
</file>