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999881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/>
              <a:t>The Essentials of HIIT</a:t>
            </a:r>
            <a:endParaRPr lang="en-MY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/>
              <a:t>HIIT is more popular as compared to other methods because it burns calories more </a:t>
            </a:r>
            <a:r>
              <a:rPr lang="en-CA" dirty="0" smtClean="0"/>
              <a:t>quickly</a:t>
            </a:r>
          </a:p>
          <a:p>
            <a:endParaRPr lang="en-CA" dirty="0"/>
          </a:p>
          <a:p>
            <a:r>
              <a:rPr lang="en-CA" dirty="0" smtClean="0"/>
              <a:t>Normally</a:t>
            </a:r>
            <a:r>
              <a:rPr lang="en-CA" dirty="0"/>
              <a:t>, fitness experts judge the intensity level suitable for a person using the RPE scale or the rate of perceived exertion </a:t>
            </a:r>
            <a:r>
              <a:rPr lang="en-CA" dirty="0" smtClean="0"/>
              <a:t>scale</a:t>
            </a:r>
            <a:endParaRPr lang="en-CA" dirty="0"/>
          </a:p>
          <a:p>
            <a:endParaRPr lang="en-CA" dirty="0" smtClean="0"/>
          </a:p>
          <a:p>
            <a:endParaRPr lang="en-MY" dirty="0"/>
          </a:p>
          <a:p>
            <a:r>
              <a:rPr lang="en-CA" dirty="0"/>
              <a:t>This scale basically has a 1-10 spectrum, with 10 being the point where you give the workout everything you have </a:t>
            </a:r>
            <a:r>
              <a:rPr lang="en-CA" dirty="0" smtClean="0"/>
              <a:t>got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17828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5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How R</a:t>
            </a:r>
            <a:r>
              <a:rPr lang="en-CA" b="1" dirty="0" smtClean="0"/>
              <a:t>estful </a:t>
            </a:r>
            <a:r>
              <a:rPr lang="en-CA" b="1" dirty="0"/>
              <a:t>S</a:t>
            </a:r>
            <a:r>
              <a:rPr lang="en-CA" b="1" dirty="0" smtClean="0"/>
              <a:t>hould </a:t>
            </a:r>
            <a:r>
              <a:rPr lang="en-CA" b="1" dirty="0"/>
              <a:t>T</a:t>
            </a:r>
            <a:r>
              <a:rPr lang="en-CA" b="1" dirty="0" smtClean="0"/>
              <a:t>he </a:t>
            </a:r>
            <a:r>
              <a:rPr lang="en-CA" b="1" dirty="0"/>
              <a:t>R</a:t>
            </a:r>
            <a:r>
              <a:rPr lang="en-CA" b="1" dirty="0" smtClean="0"/>
              <a:t>est </a:t>
            </a:r>
            <a:r>
              <a:rPr lang="en-CA" b="1" dirty="0"/>
              <a:t>P</a:t>
            </a:r>
            <a:r>
              <a:rPr lang="en-CA" b="1" dirty="0" smtClean="0"/>
              <a:t>eriods </a:t>
            </a:r>
            <a:r>
              <a:rPr lang="en-CA" b="1" dirty="0"/>
              <a:t>B</a:t>
            </a:r>
            <a:r>
              <a:rPr lang="en-CA" b="1" dirty="0" smtClean="0"/>
              <a:t>e</a:t>
            </a:r>
            <a:r>
              <a:rPr lang="en-CA" b="1" dirty="0"/>
              <a:t>?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4550"/>
            <a:ext cx="8229600" cy="2708673"/>
          </a:xfrm>
        </p:spPr>
        <p:txBody>
          <a:bodyPr>
            <a:normAutofit fontScale="70000" lnSpcReduction="20000"/>
          </a:bodyPr>
          <a:lstStyle/>
          <a:p>
            <a:r>
              <a:rPr lang="en-CA" dirty="0"/>
              <a:t>While most people do find this strange, rest periods are imperative in a HIIT workout </a:t>
            </a:r>
            <a:r>
              <a:rPr lang="en-CA" dirty="0" smtClean="0"/>
              <a:t>session</a:t>
            </a:r>
          </a:p>
          <a:p>
            <a:endParaRPr lang="en-CA" dirty="0"/>
          </a:p>
          <a:p>
            <a:r>
              <a:rPr lang="en-CA" dirty="0" smtClean="0"/>
              <a:t>Without </a:t>
            </a:r>
            <a:r>
              <a:rPr lang="en-CA" dirty="0"/>
              <a:t>rest periods, you cannot get the full benefits of the </a:t>
            </a:r>
            <a:r>
              <a:rPr lang="en-CA" dirty="0" smtClean="0"/>
              <a:t>workout</a:t>
            </a:r>
          </a:p>
          <a:p>
            <a:endParaRPr lang="en-CA" dirty="0"/>
          </a:p>
          <a:p>
            <a:r>
              <a:rPr lang="en-CA" dirty="0" smtClean="0"/>
              <a:t>Once </a:t>
            </a:r>
            <a:r>
              <a:rPr lang="en-CA" dirty="0"/>
              <a:t>you are done with one set of exercise, your body needs to recover before it can perform the next </a:t>
            </a:r>
            <a:r>
              <a:rPr lang="en-CA" dirty="0" smtClean="0"/>
              <a:t>set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67239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The mechanism for HIIT is that the body first goes into an anaerobic state during the high intensity </a:t>
            </a:r>
            <a:r>
              <a:rPr lang="en-CA" sz="2300" dirty="0" smtClean="0"/>
              <a:t>workout</a:t>
            </a:r>
          </a:p>
          <a:p>
            <a:endParaRPr lang="en-CA" sz="2300" dirty="0"/>
          </a:p>
          <a:p>
            <a:r>
              <a:rPr lang="en-CA" sz="2300" dirty="0" smtClean="0"/>
              <a:t>During </a:t>
            </a:r>
            <a:r>
              <a:rPr lang="en-CA" sz="2300" dirty="0"/>
              <a:t>the rest phase, the body is forced to recover to aerobic </a:t>
            </a:r>
            <a:r>
              <a:rPr lang="en-CA" sz="2300" dirty="0" smtClean="0"/>
              <a:t>conditions</a:t>
            </a:r>
          </a:p>
          <a:p>
            <a:endParaRPr lang="en-CA" sz="2300" dirty="0"/>
          </a:p>
          <a:p>
            <a:r>
              <a:rPr lang="en-CA" sz="2300" dirty="0" smtClean="0"/>
              <a:t>This </a:t>
            </a:r>
            <a:r>
              <a:rPr lang="en-CA" sz="2300" dirty="0"/>
              <a:t>shift between the two conditions consumes a lot of energy and results in fat </a:t>
            </a:r>
            <a:r>
              <a:rPr lang="en-CA" sz="2300" dirty="0" smtClean="0"/>
              <a:t>burning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48689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7338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700" dirty="0"/>
              <a:t>The </a:t>
            </a:r>
            <a:r>
              <a:rPr lang="en-CA" sz="2700" b="1" i="1" dirty="0">
                <a:solidFill>
                  <a:srgbClr val="FFC000"/>
                </a:solidFill>
              </a:rPr>
              <a:t>HIIT rest period </a:t>
            </a:r>
            <a:r>
              <a:rPr lang="en-CA" sz="2700" dirty="0"/>
              <a:t>does not have to be full rest. You can also have an active recovery period, such as a plank or walking in place</a:t>
            </a:r>
            <a:endParaRPr lang="en-MY" sz="2700" dirty="0"/>
          </a:p>
        </p:txBody>
      </p:sp>
      <p:pic>
        <p:nvPicPr>
          <p:cNvPr id="3074" name="Picture 2" descr="Image result for WA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76350"/>
            <a:ext cx="3857625" cy="26003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38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200" dirty="0"/>
              <a:t>As you progress and your body becomes used to high intensity workouts, you can make some changes in the sets and rounds of </a:t>
            </a:r>
            <a:r>
              <a:rPr lang="en-CA" sz="2200" dirty="0" smtClean="0"/>
              <a:t>sets</a:t>
            </a:r>
          </a:p>
          <a:p>
            <a:endParaRPr lang="en-CA" sz="2200" dirty="0"/>
          </a:p>
          <a:p>
            <a:r>
              <a:rPr lang="en-CA" sz="2200" dirty="0" smtClean="0"/>
              <a:t>You </a:t>
            </a:r>
            <a:r>
              <a:rPr lang="en-CA" sz="2200" dirty="0"/>
              <a:t>can either add another set to your workout plan or you can decrease the recovery period between the </a:t>
            </a:r>
            <a:r>
              <a:rPr lang="en-CA" sz="2200" dirty="0" smtClean="0"/>
              <a:t>sets</a:t>
            </a:r>
          </a:p>
          <a:p>
            <a:endParaRPr lang="en-CA" sz="2200" dirty="0"/>
          </a:p>
          <a:p>
            <a:r>
              <a:rPr lang="en-CA" sz="2200" dirty="0"/>
              <a:t>To get maximum benefits, make the recovery periods active</a:t>
            </a:r>
            <a:endParaRPr lang="en-MY" sz="2200" dirty="0"/>
          </a:p>
          <a:p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291425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1526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How </a:t>
            </a:r>
            <a:r>
              <a:rPr lang="en-CA" b="1" dirty="0" smtClean="0"/>
              <a:t>Long </a:t>
            </a:r>
            <a:r>
              <a:rPr lang="en-CA" b="1" dirty="0"/>
              <a:t>S</a:t>
            </a:r>
            <a:r>
              <a:rPr lang="en-CA" b="1" dirty="0" smtClean="0"/>
              <a:t>hould </a:t>
            </a:r>
            <a:r>
              <a:rPr lang="en-CA" b="1" dirty="0"/>
              <a:t>T</a:t>
            </a:r>
            <a:r>
              <a:rPr lang="en-CA" b="1" dirty="0" smtClean="0"/>
              <a:t>he </a:t>
            </a:r>
            <a:r>
              <a:rPr lang="en-CA" b="1" dirty="0"/>
              <a:t>W</a:t>
            </a:r>
            <a:r>
              <a:rPr lang="en-CA" b="1" dirty="0" smtClean="0"/>
              <a:t>orkouts </a:t>
            </a:r>
            <a:r>
              <a:rPr lang="en-CA" b="1" dirty="0"/>
              <a:t>B</a:t>
            </a:r>
            <a:r>
              <a:rPr lang="en-CA" b="1" dirty="0" smtClean="0"/>
              <a:t>e</a:t>
            </a:r>
            <a:r>
              <a:rPr lang="en-CA" b="1" dirty="0"/>
              <a:t>?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2861072"/>
          </a:xfrm>
        </p:spPr>
        <p:txBody>
          <a:bodyPr>
            <a:normAutofit/>
          </a:bodyPr>
          <a:lstStyle/>
          <a:p>
            <a:r>
              <a:rPr lang="en-CA" sz="2300" dirty="0"/>
              <a:t>The duration for a HIIT workout will vary from one person to the </a:t>
            </a:r>
            <a:r>
              <a:rPr lang="en-CA" sz="2300" dirty="0" smtClean="0"/>
              <a:t>next</a:t>
            </a:r>
            <a:endParaRPr lang="en-CA" sz="2300" dirty="0"/>
          </a:p>
          <a:p>
            <a:endParaRPr lang="en-CA" sz="2300" dirty="0" smtClean="0"/>
          </a:p>
          <a:p>
            <a:r>
              <a:rPr lang="en-CA" sz="2300" dirty="0"/>
              <a:t>Y</a:t>
            </a:r>
            <a:r>
              <a:rPr lang="en-CA" sz="2300" dirty="0" smtClean="0"/>
              <a:t>ou </a:t>
            </a:r>
            <a:r>
              <a:rPr lang="en-CA" sz="2300" dirty="0"/>
              <a:t>do not have to work out constantly for 30 </a:t>
            </a:r>
            <a:r>
              <a:rPr lang="en-CA" sz="2300" dirty="0" smtClean="0"/>
              <a:t>minutes</a:t>
            </a:r>
          </a:p>
          <a:p>
            <a:endParaRPr lang="en-CA" sz="2300" dirty="0"/>
          </a:p>
          <a:p>
            <a:r>
              <a:rPr lang="en-CA" sz="2300" dirty="0" smtClean="0"/>
              <a:t>Break </a:t>
            </a:r>
            <a:r>
              <a:rPr lang="en-CA" sz="2300" dirty="0"/>
              <a:t>up your workout session into working time and recovery time or split the workout into two to three </a:t>
            </a:r>
            <a:r>
              <a:rPr lang="en-CA" sz="2300" dirty="0" smtClean="0"/>
              <a:t>workouts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63911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6078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Make every workout for 6 to 7 minutes and incorporate recovery time in between to make the total duration up to half an </a:t>
            </a:r>
            <a:r>
              <a:rPr lang="en-CA" sz="2300" dirty="0" smtClean="0"/>
              <a:t>hour</a:t>
            </a:r>
            <a:endParaRPr lang="en-CA" sz="2300" dirty="0"/>
          </a:p>
          <a:p>
            <a:pPr marL="0" indent="0">
              <a:buNone/>
            </a:pPr>
            <a:endParaRPr lang="en-MY" sz="2300" dirty="0"/>
          </a:p>
          <a:p>
            <a:r>
              <a:rPr lang="en-CA" sz="2300" dirty="0"/>
              <a:t>If you do not have recovery time in between, you will most probably get bored of doing the same thing again and </a:t>
            </a:r>
            <a:r>
              <a:rPr lang="en-CA" sz="2300" dirty="0" smtClean="0"/>
              <a:t>again</a:t>
            </a:r>
          </a:p>
          <a:p>
            <a:endParaRPr lang="en-CA" sz="2300" dirty="0"/>
          </a:p>
          <a:p>
            <a:r>
              <a:rPr lang="en-CA" sz="2300" dirty="0" smtClean="0"/>
              <a:t>Plus</a:t>
            </a:r>
            <a:r>
              <a:rPr lang="en-CA" sz="2300" dirty="0"/>
              <a:t>, overdoing high intensity workouts can be problematic since it may result in </a:t>
            </a:r>
            <a:r>
              <a:rPr lang="en-CA" sz="2300" dirty="0" smtClean="0"/>
              <a:t>injury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62412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14550"/>
            <a:ext cx="8229600" cy="263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400" dirty="0"/>
              <a:t> </a:t>
            </a:r>
            <a:r>
              <a:rPr lang="en-CA" sz="4400" dirty="0" smtClean="0"/>
              <a:t>Plan </a:t>
            </a:r>
            <a:r>
              <a:rPr lang="en-CA" sz="4400" dirty="0"/>
              <a:t>O</a:t>
            </a:r>
            <a:r>
              <a:rPr lang="en-CA" sz="4400" dirty="0" smtClean="0"/>
              <a:t>ut </a:t>
            </a:r>
            <a:r>
              <a:rPr lang="en-CA" sz="4400" dirty="0"/>
              <a:t>Y</a:t>
            </a:r>
            <a:r>
              <a:rPr lang="en-CA" sz="4400" dirty="0" smtClean="0"/>
              <a:t>our </a:t>
            </a:r>
            <a:r>
              <a:rPr lang="en-CA" sz="4400" dirty="0"/>
              <a:t>W</a:t>
            </a:r>
            <a:r>
              <a:rPr lang="en-CA" sz="4400" dirty="0" smtClean="0"/>
              <a:t>orkout Properly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91691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1526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How </a:t>
            </a:r>
            <a:r>
              <a:rPr lang="en-CA" b="1" dirty="0" smtClean="0"/>
              <a:t>Frequently </a:t>
            </a:r>
            <a:r>
              <a:rPr lang="en-CA" b="1" dirty="0"/>
              <a:t>S</a:t>
            </a:r>
            <a:r>
              <a:rPr lang="en-CA" b="1" dirty="0" smtClean="0"/>
              <a:t>hould </a:t>
            </a:r>
            <a:r>
              <a:rPr lang="en-CA" b="1" dirty="0"/>
              <a:t>Y</a:t>
            </a:r>
            <a:r>
              <a:rPr lang="en-CA" b="1" dirty="0" smtClean="0"/>
              <a:t>ou </a:t>
            </a:r>
            <a:r>
              <a:rPr lang="en-CA" b="1" dirty="0"/>
              <a:t>D</a:t>
            </a:r>
            <a:r>
              <a:rPr lang="en-CA" b="1" dirty="0" smtClean="0"/>
              <a:t>o </a:t>
            </a:r>
            <a:r>
              <a:rPr lang="en-CA" b="1" dirty="0"/>
              <a:t>HIIT </a:t>
            </a:r>
            <a:r>
              <a:rPr lang="en-CA" b="1" dirty="0" smtClean="0"/>
              <a:t>Workouts</a:t>
            </a:r>
            <a:r>
              <a:rPr lang="en-CA" b="1" dirty="0"/>
              <a:t>?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0750"/>
            <a:ext cx="8229600" cy="2403872"/>
          </a:xfrm>
        </p:spPr>
        <p:txBody>
          <a:bodyPr>
            <a:noAutofit/>
          </a:bodyPr>
          <a:lstStyle/>
          <a:p>
            <a:r>
              <a:rPr lang="en-CA" sz="2300" dirty="0"/>
              <a:t>Y</a:t>
            </a:r>
            <a:r>
              <a:rPr lang="en-CA" sz="2300" dirty="0" smtClean="0"/>
              <a:t>ou </a:t>
            </a:r>
            <a:r>
              <a:rPr lang="en-CA" sz="2300" dirty="0"/>
              <a:t>cannot do HIIT workouts every single day because it is practically impossible to get maximum results by daily workout </a:t>
            </a:r>
            <a:r>
              <a:rPr lang="en-CA" sz="2300" dirty="0" smtClean="0"/>
              <a:t>sessions</a:t>
            </a:r>
          </a:p>
          <a:p>
            <a:endParaRPr lang="en-CA" sz="2300" dirty="0"/>
          </a:p>
          <a:p>
            <a:r>
              <a:rPr lang="en-CA" sz="2300" dirty="0" smtClean="0"/>
              <a:t>If </a:t>
            </a:r>
            <a:r>
              <a:rPr lang="en-CA" sz="2300" dirty="0"/>
              <a:t>you do high intensity workouts every single day, it can poses the risk of </a:t>
            </a:r>
            <a:r>
              <a:rPr lang="en-CA" sz="2300" dirty="0" smtClean="0"/>
              <a:t>injury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98644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Autofit/>
          </a:bodyPr>
          <a:lstStyle/>
          <a:p>
            <a:r>
              <a:rPr lang="en-CA" sz="2300" dirty="0"/>
              <a:t>This can also happen because you are not giving your muscles and the entire body enough time to repair before diving into another wear and tear </a:t>
            </a:r>
            <a:r>
              <a:rPr lang="en-CA" sz="2300" dirty="0" smtClean="0"/>
              <a:t>session</a:t>
            </a:r>
          </a:p>
          <a:p>
            <a:endParaRPr lang="en-CA" sz="2300" dirty="0"/>
          </a:p>
          <a:p>
            <a:r>
              <a:rPr lang="en-CA" sz="2300" dirty="0" smtClean="0"/>
              <a:t>If </a:t>
            </a:r>
            <a:r>
              <a:rPr lang="en-CA" sz="2300" dirty="0"/>
              <a:t>you are doing too much of it, your mind will also not be on the same </a:t>
            </a:r>
            <a:r>
              <a:rPr lang="en-CA" sz="2300" dirty="0" smtClean="0"/>
              <a:t>track</a:t>
            </a:r>
          </a:p>
          <a:p>
            <a:endParaRPr lang="en-CA" sz="2300" dirty="0"/>
          </a:p>
          <a:p>
            <a:r>
              <a:rPr lang="en-CA" sz="2300" dirty="0" smtClean="0"/>
              <a:t>You </a:t>
            </a:r>
            <a:r>
              <a:rPr lang="en-CA" sz="2300" dirty="0"/>
              <a:t>are bound to feel fatigue and that will affect the performance in subsequent workout </a:t>
            </a:r>
            <a:r>
              <a:rPr lang="en-CA" sz="2300" dirty="0" smtClean="0"/>
              <a:t>sessions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10467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637" y="361950"/>
            <a:ext cx="8229600" cy="2937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800" b="1" dirty="0">
                <a:solidFill>
                  <a:srgbClr val="FFC000"/>
                </a:solidFill>
              </a:rPr>
              <a:t>HIIT Training </a:t>
            </a:r>
            <a:r>
              <a:rPr lang="en-CA" sz="2800" dirty="0"/>
              <a:t>can give some amazing results if performed </a:t>
            </a:r>
            <a:r>
              <a:rPr lang="en-CA" sz="2800" dirty="0" smtClean="0"/>
              <a:t>correctly</a:t>
            </a:r>
            <a:endParaRPr lang="en-MY" sz="2800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7" y="1657350"/>
            <a:ext cx="5410200" cy="3039438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3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4415"/>
            <a:ext cx="35814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It is advisable to perform HIIT two to three times a </a:t>
            </a:r>
            <a:r>
              <a:rPr lang="en-CA" sz="2300" dirty="0" smtClean="0"/>
              <a:t>week</a:t>
            </a:r>
          </a:p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key is to give your body a one day recovery time between the </a:t>
            </a:r>
            <a:r>
              <a:rPr lang="en-CA" sz="2300" dirty="0" smtClean="0"/>
              <a:t>sessions</a:t>
            </a:r>
            <a:endParaRPr lang="en-MY" sz="2300" dirty="0"/>
          </a:p>
        </p:txBody>
      </p:sp>
      <p:pic>
        <p:nvPicPr>
          <p:cNvPr id="4098" name="Picture 2" descr="Image result for hII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5" t="5342" r="8429"/>
          <a:stretch/>
        </p:blipFill>
        <p:spPr bwMode="auto">
          <a:xfrm>
            <a:off x="4876800" y="1063044"/>
            <a:ext cx="3886199" cy="323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427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1526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How </a:t>
            </a:r>
            <a:r>
              <a:rPr lang="en-CA" b="1" dirty="0" smtClean="0"/>
              <a:t>To </a:t>
            </a:r>
            <a:r>
              <a:rPr lang="en-CA" b="1" dirty="0"/>
              <a:t>P</a:t>
            </a:r>
            <a:r>
              <a:rPr lang="en-CA" b="1" dirty="0" smtClean="0"/>
              <a:t>revent </a:t>
            </a:r>
            <a:r>
              <a:rPr lang="en-CA" b="1" dirty="0"/>
              <a:t>M</a:t>
            </a:r>
            <a:r>
              <a:rPr lang="en-CA" b="1" dirty="0" smtClean="0"/>
              <a:t>uscle </a:t>
            </a:r>
            <a:r>
              <a:rPr lang="en-CA" b="1" dirty="0"/>
              <a:t>B</a:t>
            </a:r>
            <a:r>
              <a:rPr lang="en-CA" b="1" dirty="0" smtClean="0"/>
              <a:t>urn </a:t>
            </a:r>
            <a:r>
              <a:rPr lang="en-CA" b="1" dirty="0"/>
              <a:t>D</a:t>
            </a:r>
            <a:r>
              <a:rPr lang="en-CA" b="1" dirty="0" smtClean="0"/>
              <a:t>uring </a:t>
            </a:r>
            <a:r>
              <a:rPr lang="en-CA" b="1" dirty="0"/>
              <a:t>HIIT?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0750"/>
            <a:ext cx="8229600" cy="24038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The </a:t>
            </a:r>
            <a:r>
              <a:rPr lang="en-CA" sz="2400" dirty="0"/>
              <a:t>aim of a HIIT session is to burn fat and not </a:t>
            </a:r>
            <a:r>
              <a:rPr lang="en-CA" sz="2400" dirty="0" smtClean="0"/>
              <a:t>muscle</a:t>
            </a:r>
            <a:endParaRPr lang="en-CA" sz="2400" dirty="0"/>
          </a:p>
          <a:p>
            <a:endParaRPr lang="en-CA" sz="2400" dirty="0" smtClean="0"/>
          </a:p>
          <a:p>
            <a:r>
              <a:rPr lang="en-CA" sz="2400" dirty="0" smtClean="0"/>
              <a:t>It is absolutely </a:t>
            </a:r>
            <a:r>
              <a:rPr lang="en-CA" sz="2400" dirty="0"/>
              <a:t>essential to take rest </a:t>
            </a:r>
            <a:r>
              <a:rPr lang="en-CA" sz="2400" dirty="0" smtClean="0"/>
              <a:t>days</a:t>
            </a:r>
          </a:p>
          <a:p>
            <a:endParaRPr lang="en-CA" sz="2400" dirty="0"/>
          </a:p>
          <a:p>
            <a:r>
              <a:rPr lang="en-CA" sz="2400" dirty="0" smtClean="0"/>
              <a:t>Another </a:t>
            </a:r>
            <a:r>
              <a:rPr lang="en-CA" sz="2400" dirty="0"/>
              <a:t>important factor to consider is nutrition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6975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2700" dirty="0"/>
              <a:t>Protein supplements are also a great way of preventing muscle </a:t>
            </a:r>
            <a:r>
              <a:rPr lang="en-CA" sz="2700" dirty="0" smtClean="0"/>
              <a:t>burn</a:t>
            </a:r>
          </a:p>
          <a:p>
            <a:endParaRPr lang="en-CA" sz="2700" dirty="0"/>
          </a:p>
          <a:p>
            <a:r>
              <a:rPr lang="en-CA" sz="2700" dirty="0"/>
              <a:t>Fitness pros also recommend getting sufficient </a:t>
            </a:r>
            <a:r>
              <a:rPr lang="en-CA" sz="2700" dirty="0" smtClean="0"/>
              <a:t>sleep</a:t>
            </a:r>
          </a:p>
          <a:p>
            <a:endParaRPr lang="en-CA" sz="2700" dirty="0"/>
          </a:p>
          <a:p>
            <a:r>
              <a:rPr lang="en-CA" sz="2700" dirty="0" smtClean="0"/>
              <a:t>Proper </a:t>
            </a:r>
            <a:r>
              <a:rPr lang="en-CA" sz="2700" dirty="0"/>
              <a:t>sleep will keep you active for the next workout and it also gives the body some time to repair itself before the next </a:t>
            </a:r>
            <a:r>
              <a:rPr lang="en-CA" sz="2700" dirty="0" smtClean="0"/>
              <a:t>session</a:t>
            </a:r>
            <a:endParaRPr lang="en-CA" sz="2700" dirty="0"/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4636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So to reap the </a:t>
            </a:r>
            <a:r>
              <a:rPr lang="en-CA" b="1" i="1" dirty="0"/>
              <a:t>maximum benefits </a:t>
            </a:r>
            <a:r>
              <a:rPr lang="en-CA" dirty="0"/>
              <a:t>of a HIIT workout session, it is imperative to know the basic dynamics of the </a:t>
            </a:r>
            <a:r>
              <a:rPr lang="en-CA" dirty="0" smtClean="0"/>
              <a:t>routine</a:t>
            </a:r>
            <a:endParaRPr lang="en-MY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64454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49"/>
            <a:ext cx="8229600" cy="3165873"/>
          </a:xfrm>
        </p:spPr>
        <p:txBody>
          <a:bodyPr>
            <a:normAutofit/>
          </a:bodyPr>
          <a:lstStyle/>
          <a:p>
            <a:r>
              <a:rPr lang="en-CA" sz="2400" dirty="0"/>
              <a:t>The duration, intensity and rest periods are all important factors that need to be kept in mind when performing high intensity </a:t>
            </a:r>
            <a:r>
              <a:rPr lang="en-CA" sz="2400" dirty="0" smtClean="0"/>
              <a:t>workouts</a:t>
            </a:r>
            <a:endParaRPr lang="en-CA" sz="2400" dirty="0"/>
          </a:p>
          <a:p>
            <a:pPr marL="0" indent="0">
              <a:buNone/>
            </a:pPr>
            <a:endParaRPr lang="en-MY" sz="2400" dirty="0"/>
          </a:p>
          <a:p>
            <a:r>
              <a:rPr lang="en-CA" sz="2400" dirty="0"/>
              <a:t>Neglecting even one of these factors can cause the workout to give results that may not be </a:t>
            </a:r>
            <a:r>
              <a:rPr lang="en-CA" sz="2400" dirty="0" smtClean="0"/>
              <a:t>effective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83728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9078"/>
            <a:ext cx="8229600" cy="2556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4400" dirty="0"/>
              <a:t>What </a:t>
            </a:r>
            <a:r>
              <a:rPr lang="en-CA" sz="4400" dirty="0" smtClean="0"/>
              <a:t>Equipment </a:t>
            </a:r>
            <a:r>
              <a:rPr lang="en-CA" sz="4400" dirty="0"/>
              <a:t>T</a:t>
            </a:r>
            <a:r>
              <a:rPr lang="en-CA" sz="4400" dirty="0" smtClean="0"/>
              <a:t>o </a:t>
            </a:r>
            <a:r>
              <a:rPr lang="en-CA" sz="4400" dirty="0"/>
              <a:t>U</a:t>
            </a:r>
            <a:r>
              <a:rPr lang="en-CA" sz="4400" dirty="0" smtClean="0"/>
              <a:t>se </a:t>
            </a:r>
            <a:r>
              <a:rPr lang="en-CA" sz="4400" dirty="0"/>
              <a:t>I</a:t>
            </a:r>
            <a:r>
              <a:rPr lang="en-CA" sz="4400" dirty="0" smtClean="0"/>
              <a:t>n </a:t>
            </a:r>
            <a:r>
              <a:rPr lang="en-CA" sz="4400" dirty="0"/>
              <a:t>HIIT?</a:t>
            </a: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03574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2937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3000" dirty="0"/>
              <a:t>Beginner HIIT training can be fairly effective with just your body weight, but as you move along, you may want to introduce some equipment into your </a:t>
            </a:r>
            <a:r>
              <a:rPr lang="en-CA" sz="3000" dirty="0" smtClean="0"/>
              <a:t>routines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61359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 smtClean="0"/>
              <a:t>HIIT </a:t>
            </a:r>
            <a:r>
              <a:rPr lang="en-CA" sz="2400" dirty="0"/>
              <a:t>training can be done using an assortment of </a:t>
            </a:r>
            <a:r>
              <a:rPr lang="en-CA" sz="2400" dirty="0" smtClean="0"/>
              <a:t>methods</a:t>
            </a:r>
          </a:p>
          <a:p>
            <a:endParaRPr lang="en-CA" sz="2400" dirty="0"/>
          </a:p>
          <a:p>
            <a:r>
              <a:rPr lang="en-CA" sz="2400" dirty="0" smtClean="0"/>
              <a:t>But </a:t>
            </a:r>
            <a:r>
              <a:rPr lang="en-CA" sz="2400" dirty="0"/>
              <a:t>whichever machine or activity you choose, you need to do it hard, fast and only stop when you feel you can’t possibly sweat any </a:t>
            </a:r>
            <a:r>
              <a:rPr lang="en-CA" sz="2400" dirty="0" smtClean="0"/>
              <a:t>more</a:t>
            </a:r>
            <a:endParaRPr lang="en-MY" sz="2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9428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A popular choice for HIIT in this regard is a </a:t>
            </a:r>
            <a:r>
              <a:rPr lang="en-CA" sz="2300" dirty="0" smtClean="0"/>
              <a:t>treadmill</a:t>
            </a:r>
            <a:endParaRPr lang="en-CA" sz="2300" dirty="0"/>
          </a:p>
          <a:p>
            <a:endParaRPr lang="en-CA" sz="2300" dirty="0" smtClean="0"/>
          </a:p>
          <a:p>
            <a:r>
              <a:rPr lang="en-CA" sz="2300" dirty="0" smtClean="0"/>
              <a:t>Another </a:t>
            </a:r>
            <a:r>
              <a:rPr lang="en-CA" sz="2300" dirty="0"/>
              <a:t>common choice for high intensity workouts is the stationary bike to accelerate heart rate and keep it pounding </a:t>
            </a:r>
            <a:r>
              <a:rPr lang="en-CA" sz="2300" dirty="0" smtClean="0"/>
              <a:t>there</a:t>
            </a:r>
            <a:endParaRPr lang="en-CA" sz="2300" dirty="0"/>
          </a:p>
          <a:p>
            <a:pPr marL="0" indent="0">
              <a:buNone/>
            </a:pPr>
            <a:endParaRPr lang="en-MY" sz="2300" dirty="0"/>
          </a:p>
          <a:p>
            <a:r>
              <a:rPr lang="en-CA" sz="2300" dirty="0"/>
              <a:t>An arm bike is also a good machine to use during high intensity </a:t>
            </a:r>
            <a:r>
              <a:rPr lang="en-CA" sz="2300" dirty="0" smtClean="0"/>
              <a:t>workouts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70428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71550"/>
            <a:ext cx="3886200" cy="3394472"/>
          </a:xfrm>
        </p:spPr>
        <p:txBody>
          <a:bodyPr>
            <a:noAutofit/>
          </a:bodyPr>
          <a:lstStyle/>
          <a:p>
            <a:r>
              <a:rPr lang="en-CA" sz="2200" dirty="0" smtClean="0"/>
              <a:t>If you </a:t>
            </a:r>
            <a:r>
              <a:rPr lang="en-CA" sz="2200" dirty="0"/>
              <a:t>do not have the budget for all these machines or a gym membership, you can simply get a jump </a:t>
            </a:r>
            <a:r>
              <a:rPr lang="en-CA" sz="2200" dirty="0" smtClean="0"/>
              <a:t>rope</a:t>
            </a:r>
          </a:p>
          <a:p>
            <a:endParaRPr lang="en-CA" sz="2200" dirty="0"/>
          </a:p>
          <a:p>
            <a:r>
              <a:rPr lang="en-CA" sz="2200" dirty="0" smtClean="0"/>
              <a:t>A </a:t>
            </a:r>
            <a:r>
              <a:rPr lang="en-CA" sz="2200" dirty="0"/>
              <a:t>jump rope will get your heart rate up and keep it there for the duration of the </a:t>
            </a:r>
            <a:r>
              <a:rPr lang="en-CA" sz="2200" dirty="0" smtClean="0"/>
              <a:t>workout</a:t>
            </a:r>
            <a:endParaRPr lang="en-MY" sz="2200" dirty="0"/>
          </a:p>
          <a:p>
            <a:endParaRPr lang="en-MY" sz="2200" dirty="0"/>
          </a:p>
        </p:txBody>
      </p:sp>
      <p:pic>
        <p:nvPicPr>
          <p:cNvPr id="2050" name="Picture 2" descr="Image result for jumping rope gy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51005"/>
            <a:ext cx="3959225" cy="2635562"/>
          </a:xfrm>
          <a:prstGeom prst="ellipse">
            <a:avLst/>
          </a:prstGeom>
          <a:ln w="38100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5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0303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How </a:t>
            </a:r>
            <a:r>
              <a:rPr lang="en-CA" b="1" dirty="0" smtClean="0"/>
              <a:t>Intense </a:t>
            </a:r>
            <a:r>
              <a:rPr lang="en-CA" b="1" dirty="0"/>
              <a:t>S</a:t>
            </a:r>
            <a:r>
              <a:rPr lang="en-CA" b="1" dirty="0" smtClean="0"/>
              <a:t>hould </a:t>
            </a:r>
            <a:r>
              <a:rPr lang="en-CA" b="1" dirty="0"/>
              <a:t>T</a:t>
            </a:r>
            <a:r>
              <a:rPr lang="en-CA" b="1" dirty="0" smtClean="0"/>
              <a:t>he </a:t>
            </a:r>
            <a:r>
              <a:rPr lang="en-CA" b="1" dirty="0"/>
              <a:t>W</a:t>
            </a:r>
            <a:r>
              <a:rPr lang="en-CA" b="1" dirty="0" smtClean="0"/>
              <a:t>orkouts </a:t>
            </a:r>
            <a:r>
              <a:rPr lang="en-CA" b="1" dirty="0"/>
              <a:t>B</a:t>
            </a:r>
            <a:r>
              <a:rPr lang="en-CA" b="1" dirty="0" smtClean="0"/>
              <a:t>e</a:t>
            </a:r>
            <a:r>
              <a:rPr lang="en-CA" b="1" dirty="0"/>
              <a:t>?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63" y="2038350"/>
            <a:ext cx="8229600" cy="2784872"/>
          </a:xfrm>
        </p:spPr>
        <p:txBody>
          <a:bodyPr>
            <a:normAutofit lnSpcReduction="10000"/>
          </a:bodyPr>
          <a:lstStyle/>
          <a:p>
            <a:r>
              <a:rPr lang="en-CA" sz="2300" dirty="0"/>
              <a:t>High intensity workouts are cardio workouts that are aimed at getting the maximum effort in a short period of </a:t>
            </a:r>
            <a:r>
              <a:rPr lang="en-CA" sz="2300" dirty="0" smtClean="0"/>
              <a:t>time</a:t>
            </a:r>
          </a:p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key is to keep the intensity levels at the </a:t>
            </a:r>
            <a:r>
              <a:rPr lang="en-CA" sz="2300" dirty="0" smtClean="0"/>
              <a:t>maximum</a:t>
            </a:r>
          </a:p>
          <a:p>
            <a:pPr marL="0" indent="0">
              <a:buNone/>
            </a:pPr>
            <a:endParaRPr lang="en-MY" sz="2300" dirty="0"/>
          </a:p>
          <a:p>
            <a:r>
              <a:rPr lang="en-CA" sz="2300" dirty="0"/>
              <a:t>But for the workout to be effective, you need to determine your own intensity </a:t>
            </a:r>
            <a:r>
              <a:rPr lang="en-CA" sz="2300" dirty="0" smtClean="0"/>
              <a:t>level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36383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2937272"/>
          </a:xfrm>
        </p:spPr>
        <p:txBody>
          <a:bodyPr>
            <a:normAutofit/>
          </a:bodyPr>
          <a:lstStyle/>
          <a:p>
            <a:r>
              <a:rPr lang="en-CA" sz="2400" dirty="0"/>
              <a:t>For a beginner, the intensity of a HIIT routine will be different from someone who has been doing it for a </a:t>
            </a:r>
            <a:r>
              <a:rPr lang="en-CA" sz="2400" dirty="0" smtClean="0"/>
              <a:t>while</a:t>
            </a:r>
          </a:p>
          <a:p>
            <a:endParaRPr lang="en-CA" sz="2400" dirty="0"/>
          </a:p>
          <a:p>
            <a:r>
              <a:rPr lang="en-CA" sz="2400" dirty="0" smtClean="0"/>
              <a:t>The </a:t>
            </a:r>
            <a:r>
              <a:rPr lang="en-CA" sz="2400" dirty="0"/>
              <a:t>sets are short in duration, ranging from 20 to 90 seconds but they require full body </a:t>
            </a:r>
            <a:r>
              <a:rPr lang="en-CA" sz="2400" dirty="0" smtClean="0"/>
              <a:t>force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55966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</TotalTime>
  <Words>924</Words>
  <Application>Microsoft Office PowerPoint</Application>
  <PresentationFormat>On-screen Show (16:9)</PresentationFormat>
  <Paragraphs>87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Intense Should The Workouts Be?</vt:lpstr>
      <vt:lpstr>PowerPoint Presentation</vt:lpstr>
      <vt:lpstr>PowerPoint Presentation</vt:lpstr>
      <vt:lpstr>How Restful Should The Rest Periods Be? </vt:lpstr>
      <vt:lpstr>PowerPoint Presentation</vt:lpstr>
      <vt:lpstr>PowerPoint Presentation</vt:lpstr>
      <vt:lpstr>PowerPoint Presentation</vt:lpstr>
      <vt:lpstr>How Long Should The Workouts Be? </vt:lpstr>
      <vt:lpstr>PowerPoint Presentation</vt:lpstr>
      <vt:lpstr>PowerPoint Presentation</vt:lpstr>
      <vt:lpstr>How Frequently Should You Do HIIT Workouts? </vt:lpstr>
      <vt:lpstr>PowerPoint Presentation</vt:lpstr>
      <vt:lpstr>PowerPoint Presentation</vt:lpstr>
      <vt:lpstr>How To Prevent Muscle Burn During HIIT?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160</cp:revision>
  <dcterms:created xsi:type="dcterms:W3CDTF">2016-12-30T12:43:39Z</dcterms:created>
  <dcterms:modified xsi:type="dcterms:W3CDTF">2018-05-12T15:52:06Z</dcterms:modified>
</cp:coreProperties>
</file>