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" y="0"/>
            <a:ext cx="9136743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3184951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800" b="1" dirty="0" smtClean="0"/>
              <a:t>Conclusion</a:t>
            </a:r>
            <a:endParaRPr lang="en-MY" sz="48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0477"/>
            <a:ext cx="8229600" cy="2784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2900" dirty="0"/>
              <a:t> </a:t>
            </a:r>
            <a:r>
              <a:rPr lang="en-CA" sz="2900" dirty="0"/>
              <a:t>To sum up, whether your goal is fat loss, muscle gain or athletic performance, HIIT can help you achieve all these </a:t>
            </a:r>
            <a:r>
              <a:rPr lang="en-CA" sz="2900" dirty="0" smtClean="0"/>
              <a:t>goals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411059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937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Y</a:t>
            </a:r>
            <a:r>
              <a:rPr lang="en-CA" sz="2900" dirty="0" smtClean="0"/>
              <a:t>ou </a:t>
            </a:r>
            <a:r>
              <a:rPr lang="en-CA" sz="2900" dirty="0"/>
              <a:t>will continue to get results as long as you do the workouts correctly which means building in rest and recovery between the </a:t>
            </a:r>
            <a:r>
              <a:rPr lang="en-CA" sz="2900" dirty="0" smtClean="0"/>
              <a:t>sessions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263078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49"/>
            <a:ext cx="8229600" cy="2632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Pair it up with a good diet and supplements to boost performance and see your body transform with the shortest, most effective workouts out </a:t>
            </a:r>
            <a:r>
              <a:rPr lang="en-CA" sz="2900" dirty="0" smtClean="0"/>
              <a:t>there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19279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2132</TotalTime>
  <Words>78</Words>
  <Application>Microsoft Office PowerPoint</Application>
  <PresentationFormat>On-screen Show (16:9)</PresentationFormat>
  <Paragraphs>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167</cp:revision>
  <dcterms:created xsi:type="dcterms:W3CDTF">2016-12-30T12:43:39Z</dcterms:created>
  <dcterms:modified xsi:type="dcterms:W3CDTF">2018-05-12T15:54:03Z</dcterms:modified>
</cp:coreProperties>
</file>