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7" r:id="rId19"/>
    <p:sldId id="281" r:id="rId20"/>
    <p:sldId id="275" r:id="rId21"/>
    <p:sldId id="278" r:id="rId22"/>
    <p:sldId id="276" r:id="rId23"/>
    <p:sldId id="279" r:id="rId24"/>
    <p:sldId id="282" r:id="rId2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1053" y="5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914855"/>
            <a:ext cx="3276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/>
              <a:t>Benefits of HIIT</a:t>
            </a:r>
            <a:endParaRPr lang="en-MY" sz="4800" b="1" dirty="0"/>
          </a:p>
          <a:p>
            <a:pPr algn="ctr"/>
            <a:endParaRPr lang="en-MY" sz="48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HIIT training makes it easier to do so and push yourself to a level where your heart beats faster and you lose your breath and then recover in the rest interval that </a:t>
            </a:r>
            <a:r>
              <a:rPr lang="en-CA" sz="2400" dirty="0" smtClean="0"/>
              <a:t>follows</a:t>
            </a:r>
          </a:p>
          <a:p>
            <a:endParaRPr lang="en-CA" sz="2400" dirty="0"/>
          </a:p>
          <a:p>
            <a:r>
              <a:rPr lang="en-CA" sz="2400" dirty="0" smtClean="0"/>
              <a:t>Over </a:t>
            </a:r>
            <a:r>
              <a:rPr lang="en-CA" sz="2400" dirty="0"/>
              <a:t>time, this training can result in a lower resting heart rate which also lowers the risk of suffering from a heart </a:t>
            </a:r>
            <a:r>
              <a:rPr lang="en-CA" sz="2400" dirty="0" smtClean="0"/>
              <a:t>condition</a:t>
            </a:r>
            <a:endParaRPr lang="en-MY" sz="24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0696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CA" dirty="0" smtClean="0"/>
              <a:t>HIIT </a:t>
            </a:r>
            <a:r>
              <a:rPr lang="en-CA" dirty="0"/>
              <a:t>can also help with lowering blood pressure levels as this form of intense exercise can help reduce arterial </a:t>
            </a:r>
            <a:r>
              <a:rPr lang="en-CA" dirty="0" smtClean="0"/>
              <a:t>stiffness</a:t>
            </a:r>
          </a:p>
          <a:p>
            <a:endParaRPr lang="en-CA" dirty="0"/>
          </a:p>
          <a:p>
            <a:r>
              <a:rPr lang="en-CA" dirty="0" smtClean="0"/>
              <a:t>High </a:t>
            </a:r>
            <a:r>
              <a:rPr lang="en-CA" dirty="0"/>
              <a:t>intensity interval training can also improve endothelial function which is the ability of the arteries to dilate better than moderate intensity </a:t>
            </a:r>
            <a:r>
              <a:rPr lang="en-CA" dirty="0" smtClean="0"/>
              <a:t>training</a:t>
            </a:r>
          </a:p>
          <a:p>
            <a:endParaRPr lang="en-CA" dirty="0"/>
          </a:p>
          <a:p>
            <a:r>
              <a:rPr lang="en-CA" dirty="0" smtClean="0"/>
              <a:t>Good </a:t>
            </a:r>
            <a:r>
              <a:rPr lang="en-CA" dirty="0"/>
              <a:t>endothelial function is also important for blood pressure control and blood vessel </a:t>
            </a:r>
            <a:r>
              <a:rPr lang="en-CA" dirty="0" smtClean="0"/>
              <a:t>health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7345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1"/>
            <a:ext cx="8229600" cy="2861072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Comparative studies have shown HIIT to be more effective than traditional cardio done at a steady pace in lowering blood pressure </a:t>
            </a:r>
            <a:r>
              <a:rPr lang="en-CA" dirty="0" smtClean="0"/>
              <a:t>readings </a:t>
            </a:r>
            <a:endParaRPr lang="en-MY" dirty="0"/>
          </a:p>
          <a:p>
            <a:pPr marL="0" indent="0" algn="ctr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0851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69" y="438150"/>
            <a:ext cx="8229600" cy="857250"/>
          </a:xfrm>
        </p:spPr>
        <p:txBody>
          <a:bodyPr/>
          <a:lstStyle/>
          <a:p>
            <a:r>
              <a:rPr lang="en-CA" b="1" dirty="0"/>
              <a:t>Helps </a:t>
            </a:r>
            <a:r>
              <a:rPr lang="en-CA" b="1" dirty="0" smtClean="0"/>
              <a:t>Reduce </a:t>
            </a:r>
            <a:r>
              <a:rPr lang="en-CA" b="1" dirty="0"/>
              <a:t>B</a:t>
            </a:r>
            <a:r>
              <a:rPr lang="en-CA" b="1" dirty="0" smtClean="0"/>
              <a:t>lood </a:t>
            </a:r>
            <a:r>
              <a:rPr lang="en-CA" b="1" dirty="0"/>
              <a:t>S</a:t>
            </a:r>
            <a:r>
              <a:rPr lang="en-CA" b="1" dirty="0" smtClean="0"/>
              <a:t>ugar 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861072"/>
          </a:xfrm>
        </p:spPr>
        <p:txBody>
          <a:bodyPr>
            <a:noAutofit/>
          </a:bodyPr>
          <a:lstStyle/>
          <a:p>
            <a:r>
              <a:rPr lang="en-CA" sz="2200" dirty="0"/>
              <a:t>When done over a period of 12 weeks, HIIT may be beneficial for reducing blood sugar </a:t>
            </a:r>
            <a:r>
              <a:rPr lang="en-CA" sz="2200" dirty="0" smtClean="0"/>
              <a:t>levels</a:t>
            </a:r>
          </a:p>
          <a:p>
            <a:endParaRPr lang="en-CA" sz="2200" dirty="0"/>
          </a:p>
          <a:p>
            <a:r>
              <a:rPr lang="en-CA" sz="2200" dirty="0" smtClean="0"/>
              <a:t>Not </a:t>
            </a:r>
            <a:r>
              <a:rPr lang="en-CA" sz="2200" dirty="0"/>
              <a:t>only does it improve metabolism but may also do the same for insulin </a:t>
            </a:r>
            <a:r>
              <a:rPr lang="en-CA" sz="2200" dirty="0" smtClean="0"/>
              <a:t>resistance</a:t>
            </a:r>
            <a:endParaRPr lang="en-CA" sz="2200" dirty="0"/>
          </a:p>
          <a:p>
            <a:pPr marL="0" indent="0">
              <a:buNone/>
            </a:pPr>
            <a:endParaRPr lang="en-MY" sz="2200" dirty="0"/>
          </a:p>
          <a:p>
            <a:r>
              <a:rPr lang="en-CA" sz="2200" dirty="0"/>
              <a:t>Patients with diabetes are often asked to exercise to bring their blood glucose levels </a:t>
            </a:r>
            <a:r>
              <a:rPr lang="en-CA" sz="2200" dirty="0" smtClean="0"/>
              <a:t>down</a:t>
            </a: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36806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Research now shows that HIIT training rapidly improves diabetics’ glucose metabolism in muscles and insulin sensitivity in type 2 </a:t>
            </a:r>
            <a:r>
              <a:rPr lang="en-CA" sz="2900" dirty="0" smtClean="0"/>
              <a:t>diabetes 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365330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Intense muscular contractions during HIIT stimulates muscles to take up glucose from the blood to be used as fuel which lowers glucose </a:t>
            </a:r>
            <a:r>
              <a:rPr lang="en-CA" sz="2300" dirty="0" smtClean="0"/>
              <a:t>concentrations</a:t>
            </a:r>
          </a:p>
          <a:p>
            <a:endParaRPr lang="en-CA" sz="2300" dirty="0"/>
          </a:p>
          <a:p>
            <a:r>
              <a:rPr lang="en-CA" sz="2300" dirty="0" smtClean="0"/>
              <a:t>Interestingly</a:t>
            </a:r>
            <a:r>
              <a:rPr lang="en-CA" sz="2300" dirty="0"/>
              <a:t>, the same also happens whether insulin is present or not so the approach can also work with people with type 1 </a:t>
            </a:r>
            <a:r>
              <a:rPr lang="en-CA" sz="2300" dirty="0" smtClean="0"/>
              <a:t>diabetes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71836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Boosts M</a:t>
            </a:r>
            <a:r>
              <a:rPr lang="en-CA" b="1" dirty="0" smtClean="0"/>
              <a:t>etabolism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146823"/>
          </a:xfrm>
        </p:spPr>
        <p:txBody>
          <a:bodyPr>
            <a:normAutofit/>
          </a:bodyPr>
          <a:lstStyle/>
          <a:p>
            <a:r>
              <a:rPr lang="en-CA" sz="2200" dirty="0"/>
              <a:t>C</a:t>
            </a:r>
            <a:r>
              <a:rPr lang="en-CA" sz="2200" dirty="0" smtClean="0"/>
              <a:t>ombining </a:t>
            </a:r>
            <a:r>
              <a:rPr lang="en-CA" sz="2200" dirty="0"/>
              <a:t>high intensity with interval training brings about EPOC which has the result of speeding the metabolic </a:t>
            </a:r>
            <a:r>
              <a:rPr lang="en-CA" sz="2200" dirty="0" smtClean="0"/>
              <a:t>rate</a:t>
            </a:r>
          </a:p>
          <a:p>
            <a:endParaRPr lang="en-CA" sz="2200" dirty="0"/>
          </a:p>
          <a:p>
            <a:r>
              <a:rPr lang="en-CA" sz="2200" dirty="0" smtClean="0"/>
              <a:t>The </a:t>
            </a:r>
            <a:r>
              <a:rPr lang="en-CA" sz="2200" dirty="0"/>
              <a:t>effects of this mechanism can be felt for up to 48 hours after a HIIT </a:t>
            </a:r>
            <a:r>
              <a:rPr lang="en-CA" sz="2200" dirty="0" smtClean="0"/>
              <a:t>workout</a:t>
            </a:r>
          </a:p>
          <a:p>
            <a:endParaRPr lang="en-CA" sz="2200" dirty="0"/>
          </a:p>
          <a:p>
            <a:r>
              <a:rPr lang="en-CA" sz="2200" dirty="0" smtClean="0"/>
              <a:t>This </a:t>
            </a:r>
            <a:r>
              <a:rPr lang="en-CA" sz="2200" dirty="0"/>
              <a:t>means that you will continue to burn fat long after leaving the </a:t>
            </a:r>
            <a:r>
              <a:rPr lang="en-CA" sz="2200" dirty="0" smtClean="0"/>
              <a:t>gym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27822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3886200" cy="3394472"/>
          </a:xfrm>
        </p:spPr>
        <p:txBody>
          <a:bodyPr>
            <a:noAutofit/>
          </a:bodyPr>
          <a:lstStyle/>
          <a:p>
            <a:r>
              <a:rPr lang="en-CA" sz="2000" dirty="0"/>
              <a:t>Researchers also agree that as compared to jogging or running, HIIT can really push up the metabolic </a:t>
            </a:r>
            <a:r>
              <a:rPr lang="en-CA" sz="2000" dirty="0" smtClean="0"/>
              <a:t>rate</a:t>
            </a:r>
          </a:p>
          <a:p>
            <a:endParaRPr lang="en-CA" sz="2000" dirty="0"/>
          </a:p>
          <a:p>
            <a:r>
              <a:rPr lang="en-CA" sz="2000" dirty="0" smtClean="0"/>
              <a:t>Also</a:t>
            </a:r>
            <a:r>
              <a:rPr lang="en-CA" sz="2000" dirty="0"/>
              <a:t>, another plus point of this training is that it allows utilization of body fat for energy rather than just carbs </a:t>
            </a:r>
            <a:r>
              <a:rPr lang="en-CA" sz="2000" dirty="0" smtClean="0"/>
              <a:t>alone</a:t>
            </a:r>
            <a:endParaRPr lang="en-MY" sz="2000" dirty="0"/>
          </a:p>
        </p:txBody>
      </p:sp>
      <p:pic>
        <p:nvPicPr>
          <p:cNvPr id="3074" name="Picture 2" descr="Image result for jogg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48200" y="1428750"/>
            <a:ext cx="4064000" cy="2459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85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013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A study concluded that only 2 minutes of high-intensity interval training led to increased metabolism for 24 hours which could easily outweigh the benefits of 30 minutes of </a:t>
            </a:r>
            <a:r>
              <a:rPr lang="en-CA" sz="2900" dirty="0" smtClean="0"/>
              <a:t>jogging</a:t>
            </a:r>
            <a:endParaRPr lang="en-CA" sz="2900" dirty="0"/>
          </a:p>
          <a:p>
            <a:pPr marL="0" indent="0" algn="ctr">
              <a:buNone/>
            </a:pPr>
            <a:endParaRPr lang="en-CA" sz="2900" dirty="0" smtClean="0"/>
          </a:p>
          <a:p>
            <a:pPr marL="0" indent="0" algn="ctr">
              <a:buNone/>
            </a:pP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367518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5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Time </a:t>
            </a:r>
            <a:r>
              <a:rPr lang="en-CA" b="1" dirty="0" smtClean="0"/>
              <a:t>Saving </a:t>
            </a:r>
            <a:r>
              <a:rPr lang="en-CA" b="1" dirty="0"/>
              <a:t>F</a:t>
            </a:r>
            <a:r>
              <a:rPr lang="en-CA" b="1" dirty="0" smtClean="0"/>
              <a:t>eatures </a:t>
            </a:r>
            <a:r>
              <a:rPr lang="en-CA" b="1" dirty="0"/>
              <a:t>T</a:t>
            </a:r>
            <a:r>
              <a:rPr lang="en-CA" b="1" dirty="0" smtClean="0"/>
              <a:t>hat </a:t>
            </a:r>
            <a:r>
              <a:rPr lang="en-CA" b="1" dirty="0"/>
              <a:t>R</a:t>
            </a:r>
            <a:r>
              <a:rPr lang="en-CA" b="1" dirty="0" smtClean="0"/>
              <a:t>equire </a:t>
            </a:r>
            <a:r>
              <a:rPr lang="en-CA" b="1" dirty="0"/>
              <a:t>N</a:t>
            </a:r>
            <a:r>
              <a:rPr lang="en-CA" b="1" dirty="0" smtClean="0"/>
              <a:t>o Equipment</a:t>
            </a:r>
            <a:r>
              <a:rPr lang="en-MY" dirty="0"/>
              <a:t/>
            </a:r>
            <a:br>
              <a:rPr lang="en-MY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8350"/>
            <a:ext cx="8229600" cy="2480072"/>
          </a:xfrm>
        </p:spPr>
        <p:txBody>
          <a:bodyPr>
            <a:normAutofit/>
          </a:bodyPr>
          <a:lstStyle/>
          <a:p>
            <a:r>
              <a:rPr lang="en-CA" sz="2000" dirty="0"/>
              <a:t>With HIIT you no longer have the excuse of not having sufficient </a:t>
            </a:r>
            <a:r>
              <a:rPr lang="en-CA" sz="2000" dirty="0" smtClean="0"/>
              <a:t>time</a:t>
            </a:r>
          </a:p>
          <a:p>
            <a:endParaRPr lang="en-CA" sz="2000" dirty="0"/>
          </a:p>
          <a:p>
            <a:r>
              <a:rPr lang="en-CA" sz="2000" dirty="0" smtClean="0"/>
              <a:t>Another </a:t>
            </a:r>
            <a:r>
              <a:rPr lang="en-CA" sz="2000" dirty="0"/>
              <a:t>benefit of HIIT is that it doesn't require any specific equipment helping you save money while providing health benefits at the same </a:t>
            </a:r>
            <a:r>
              <a:rPr lang="en-CA" sz="2000" dirty="0" smtClean="0"/>
              <a:t>time</a:t>
            </a:r>
          </a:p>
          <a:p>
            <a:endParaRPr lang="en-CA" sz="2000" dirty="0"/>
          </a:p>
          <a:p>
            <a:r>
              <a:rPr lang="en-CA" sz="2000" dirty="0" smtClean="0"/>
              <a:t>All </a:t>
            </a:r>
            <a:r>
              <a:rPr lang="en-CA" sz="2000" dirty="0"/>
              <a:t>that is required for HIIT is some space where and your bodyweight to get you </a:t>
            </a:r>
            <a:r>
              <a:rPr lang="en-CA" sz="2000" dirty="0" smtClean="0"/>
              <a:t>started</a:t>
            </a:r>
            <a:endParaRPr lang="en-MY" sz="2000" dirty="0"/>
          </a:p>
          <a:p>
            <a:pPr marL="0" indent="0">
              <a:buNone/>
            </a:pP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11696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85950"/>
            <a:ext cx="8229600" cy="23276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Everyone wants the </a:t>
            </a:r>
            <a:r>
              <a:rPr lang="en-CA" b="1" i="1" dirty="0"/>
              <a:t>fastest</a:t>
            </a:r>
            <a:r>
              <a:rPr lang="en-CA" dirty="0"/>
              <a:t>, </a:t>
            </a:r>
            <a:r>
              <a:rPr lang="en-CA" b="1" i="1" dirty="0"/>
              <a:t>most efficient way </a:t>
            </a:r>
            <a:r>
              <a:rPr lang="en-CA" dirty="0"/>
              <a:t>to get in shape and HIIT definitely promises to </a:t>
            </a:r>
            <a:r>
              <a:rPr lang="en-CA" dirty="0" smtClean="0"/>
              <a:t>deliver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952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857250"/>
          </a:xfrm>
        </p:spPr>
        <p:txBody>
          <a:bodyPr/>
          <a:lstStyle/>
          <a:p>
            <a:r>
              <a:rPr lang="en-CA" b="1" dirty="0"/>
              <a:t>Create </a:t>
            </a:r>
            <a:r>
              <a:rPr lang="en-CA" b="1" dirty="0" smtClean="0"/>
              <a:t>Customized </a:t>
            </a:r>
            <a:r>
              <a:rPr lang="en-CA" b="1" dirty="0"/>
              <a:t>W</a:t>
            </a:r>
            <a:r>
              <a:rPr lang="en-CA" b="1" dirty="0" smtClean="0"/>
              <a:t>orkouts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49"/>
            <a:ext cx="8229600" cy="2937273"/>
          </a:xfrm>
        </p:spPr>
        <p:txBody>
          <a:bodyPr>
            <a:normAutofit/>
          </a:bodyPr>
          <a:lstStyle/>
          <a:p>
            <a:r>
              <a:rPr lang="en-CA" sz="2200" dirty="0"/>
              <a:t> HIIT can be customized to your individual level and </a:t>
            </a:r>
            <a:r>
              <a:rPr lang="en-CA" sz="2200" dirty="0" smtClean="0"/>
              <a:t>skills</a:t>
            </a:r>
            <a:endParaRPr lang="en-CA" sz="2200" dirty="0"/>
          </a:p>
          <a:p>
            <a:pPr marL="0" indent="0">
              <a:buNone/>
            </a:pPr>
            <a:endParaRPr lang="en-MY" sz="2200" dirty="0"/>
          </a:p>
          <a:p>
            <a:r>
              <a:rPr lang="en-CA" sz="2200" dirty="0"/>
              <a:t>The most basic workout may use only body weight as the aim is to get your heart rate up and keep it </a:t>
            </a:r>
            <a:r>
              <a:rPr lang="en-CA" sz="2200" dirty="0" smtClean="0"/>
              <a:t>there</a:t>
            </a:r>
          </a:p>
          <a:p>
            <a:endParaRPr lang="en-CA" sz="2200" dirty="0"/>
          </a:p>
          <a:p>
            <a:r>
              <a:rPr lang="en-CA" sz="2200" dirty="0" smtClean="0"/>
              <a:t>You </a:t>
            </a:r>
            <a:r>
              <a:rPr lang="en-CA" sz="2200" dirty="0"/>
              <a:t>get to pick any kind of exercise which elevates the heart rate and then create an interval </a:t>
            </a:r>
            <a:r>
              <a:rPr lang="en-CA" sz="2200" dirty="0" smtClean="0"/>
              <a:t>workout</a:t>
            </a:r>
            <a:endParaRPr lang="en-MY" sz="2200" dirty="0"/>
          </a:p>
          <a:p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46651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You also get to change your exercises every session which provides an advantage and allows you to not tire or get bored by doing the same thing again and </a:t>
            </a:r>
            <a:r>
              <a:rPr lang="en-CA" sz="2900" dirty="0" smtClean="0"/>
              <a:t>again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35637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dirty="0"/>
              <a:t>HIIT is a fun and entertaining way to reduce fat and improve overall body health as it allows you to keep changing workouts eradicating the boredom </a:t>
            </a:r>
            <a:r>
              <a:rPr lang="en-CA" sz="2800" dirty="0" smtClean="0"/>
              <a:t>element </a:t>
            </a:r>
            <a:endParaRPr lang="en-MY" sz="2800" dirty="0"/>
          </a:p>
          <a:p>
            <a:pPr marL="0" indent="0" algn="ctr">
              <a:buNone/>
            </a:pP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2690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2861073"/>
          </a:xfrm>
        </p:spPr>
        <p:txBody>
          <a:bodyPr>
            <a:normAutofit/>
          </a:bodyPr>
          <a:lstStyle/>
          <a:p>
            <a:r>
              <a:rPr lang="en-CA" sz="2300" dirty="0"/>
              <a:t>The same also provides a challenge to beginners and newbies by helping them transform and see the changes in their </a:t>
            </a:r>
            <a:r>
              <a:rPr lang="en-CA" sz="2300" dirty="0" smtClean="0"/>
              <a:t>body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is a challenge to let go of the comfort zone and pursue an exercise that holds massive </a:t>
            </a:r>
            <a:r>
              <a:rPr lang="en-CA" sz="2300" dirty="0" smtClean="0"/>
              <a:t>benefits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6179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29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HIIT </a:t>
            </a:r>
            <a:r>
              <a:rPr lang="en-CA" b="1" dirty="0" smtClean="0"/>
              <a:t>Is </a:t>
            </a:r>
            <a:r>
              <a:rPr lang="en-CA" b="1" dirty="0"/>
              <a:t>E</a:t>
            </a:r>
            <a:r>
              <a:rPr lang="en-CA" b="1" dirty="0" smtClean="0"/>
              <a:t>fficient 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>
            <a:normAutofit/>
          </a:bodyPr>
          <a:lstStyle/>
          <a:p>
            <a:r>
              <a:rPr lang="en-CA" sz="2300" dirty="0"/>
              <a:t>If you have a busy schedule and are unable to work out regularly, HIIT is the thing for </a:t>
            </a:r>
            <a:r>
              <a:rPr lang="en-CA" sz="2300" dirty="0" smtClean="0"/>
              <a:t>you</a:t>
            </a:r>
          </a:p>
          <a:p>
            <a:endParaRPr lang="en-CA" sz="2300" dirty="0"/>
          </a:p>
          <a:p>
            <a:r>
              <a:rPr lang="en-CA" sz="2300" dirty="0" smtClean="0"/>
              <a:t>If </a:t>
            </a:r>
            <a:r>
              <a:rPr lang="en-CA" sz="2300" dirty="0"/>
              <a:t>you have an event coming up for which you want to look nice, try HIIT as it is more effective than a regular workout and can provide noticeable results much </a:t>
            </a:r>
            <a:r>
              <a:rPr lang="en-CA" sz="2300" dirty="0" smtClean="0"/>
              <a:t>faster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2276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33528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500" dirty="0"/>
              <a:t>So when you are pressed for time, HIIT training is the way to get the job done quickly and </a:t>
            </a:r>
            <a:r>
              <a:rPr lang="en-CA" sz="2500" dirty="0" smtClean="0"/>
              <a:t>effectively</a:t>
            </a:r>
            <a:endParaRPr lang="en-MY" sz="2500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52550"/>
            <a:ext cx="4391025" cy="27432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12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2861072"/>
          </a:xfrm>
        </p:spPr>
        <p:txBody>
          <a:bodyPr>
            <a:normAutofit/>
          </a:bodyPr>
          <a:lstStyle/>
          <a:p>
            <a:r>
              <a:rPr lang="en-CA" sz="2400" dirty="0"/>
              <a:t>In this sense, it is an ideal solution for anyone who does not have the time to exercise for long </a:t>
            </a:r>
            <a:r>
              <a:rPr lang="en-CA" sz="2400" dirty="0" smtClean="0"/>
              <a:t>durations</a:t>
            </a:r>
          </a:p>
          <a:p>
            <a:endParaRPr lang="en-CA" sz="2400" dirty="0"/>
          </a:p>
          <a:p>
            <a:r>
              <a:rPr lang="en-CA" sz="2400" dirty="0" smtClean="0"/>
              <a:t>Individuals </a:t>
            </a:r>
            <a:r>
              <a:rPr lang="en-CA" sz="2400" dirty="0"/>
              <a:t>on the go, those with hectic schedules or others not willing to invest too much time into workouts can benefit, although effort is </a:t>
            </a:r>
            <a:r>
              <a:rPr lang="en-CA" sz="2400" dirty="0" smtClean="0"/>
              <a:t>non-negotiable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422246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While additional calorie burn, fat loss, muscle gain and improved endurance are a given with HIIT </a:t>
            </a:r>
            <a:r>
              <a:rPr lang="en-CA" dirty="0" smtClean="0"/>
              <a:t>training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32278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29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Improves </a:t>
            </a:r>
            <a:r>
              <a:rPr lang="en-CA" b="1" dirty="0" smtClean="0"/>
              <a:t>Oxygen </a:t>
            </a:r>
            <a:r>
              <a:rPr lang="en-CA" b="1" dirty="0"/>
              <a:t>C</a:t>
            </a:r>
            <a:r>
              <a:rPr lang="en-CA" b="1" dirty="0" smtClean="0"/>
              <a:t>onsumption 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r>
              <a:rPr lang="en-CA" sz="2200" dirty="0" smtClean="0"/>
              <a:t>In </a:t>
            </a:r>
            <a:r>
              <a:rPr lang="en-CA" sz="2200" dirty="0"/>
              <a:t>simple terms, oxygen consumption can be described as the ability of the muscles to use </a:t>
            </a:r>
            <a:r>
              <a:rPr lang="en-CA" sz="2200" dirty="0" smtClean="0"/>
              <a:t>oxygen</a:t>
            </a:r>
          </a:p>
          <a:p>
            <a:endParaRPr lang="en-CA" sz="2200" dirty="0"/>
          </a:p>
          <a:p>
            <a:r>
              <a:rPr lang="en-CA" sz="2200" dirty="0" smtClean="0"/>
              <a:t>For </a:t>
            </a:r>
            <a:r>
              <a:rPr lang="en-CA" sz="2200" dirty="0"/>
              <a:t>non-athletic personnel, typically this is possible only after regularly cycling or running but with HIIT, the benefits can be achieved by anyone and in a much shorter period of time</a:t>
            </a:r>
            <a:endParaRPr lang="en-MY" sz="2200" dirty="0"/>
          </a:p>
        </p:txBody>
      </p:sp>
    </p:spTree>
    <p:extLst>
      <p:ext uri="{BB962C8B-B14F-4D97-AF65-F5344CB8AC3E}">
        <p14:creationId xmlns:p14="http://schemas.microsoft.com/office/powerpoint/2010/main" val="161262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HIIT improves the stroke volume which is the volume of blood pumped around the body in one </a:t>
            </a:r>
            <a:r>
              <a:rPr lang="en-CA" sz="2400" dirty="0" smtClean="0"/>
              <a:t>contraction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volume increases when you exercise given the body’s higher need for oxygenated </a:t>
            </a:r>
            <a:r>
              <a:rPr lang="en-CA" sz="2400" dirty="0" smtClean="0"/>
              <a:t>blood</a:t>
            </a:r>
            <a:endParaRPr lang="en-MY" sz="2400" dirty="0"/>
          </a:p>
        </p:txBody>
      </p:sp>
      <p:pic>
        <p:nvPicPr>
          <p:cNvPr id="1032" name="Picture 8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40" y="3105150"/>
            <a:ext cx="2273300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7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28750"/>
            <a:ext cx="8229600" cy="3165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800" dirty="0"/>
              <a:t>A study conducted regarding oxygen consumption stated that in a five-week time period, working out four days weekly with 20 minute HIIT workouts led to improved oxygen consumption by almost 9 percent of the </a:t>
            </a:r>
            <a:r>
              <a:rPr lang="en-CA" sz="2800" dirty="0" smtClean="0"/>
              <a:t>subjects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8140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Cardiovascular </a:t>
            </a:r>
            <a:r>
              <a:rPr lang="en-CA" b="1" dirty="0" smtClean="0"/>
              <a:t>Benefits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>
            <a:normAutofit/>
          </a:bodyPr>
          <a:lstStyle/>
          <a:p>
            <a:r>
              <a:rPr lang="en-CA" sz="2200" dirty="0"/>
              <a:t>In terms of health benefits other than weight loss and improved oxygen consumption, HIIT can provide help with managing cardiovascular </a:t>
            </a:r>
            <a:r>
              <a:rPr lang="en-CA" sz="2200" dirty="0" smtClean="0"/>
              <a:t>health</a:t>
            </a:r>
            <a:endParaRPr lang="en-CA" sz="2200" dirty="0"/>
          </a:p>
          <a:p>
            <a:pPr marL="0" indent="0">
              <a:buNone/>
            </a:pPr>
            <a:endParaRPr lang="en-MY" sz="2200" dirty="0"/>
          </a:p>
          <a:p>
            <a:r>
              <a:rPr lang="en-CA" sz="2200" dirty="0"/>
              <a:t>Perhaps the most important thing in this regard is lowering resting heart rate and reducing blood </a:t>
            </a:r>
            <a:r>
              <a:rPr lang="en-CA" sz="2200" dirty="0" smtClean="0"/>
              <a:t>pressure</a:t>
            </a:r>
            <a:endParaRPr lang="en-MY" sz="22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835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1776</TotalTime>
  <Words>922</Words>
  <Application>Microsoft Office PowerPoint</Application>
  <PresentationFormat>On-screen Show (16:9)</PresentationFormat>
  <Paragraphs>70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Improves Oxygen Consumption  </vt:lpstr>
      <vt:lpstr>PowerPoint Presentation</vt:lpstr>
      <vt:lpstr>PowerPoint Presentation</vt:lpstr>
      <vt:lpstr>Cardiovascular Benefits </vt:lpstr>
      <vt:lpstr>PowerPoint Presentation</vt:lpstr>
      <vt:lpstr>PowerPoint Presentation</vt:lpstr>
      <vt:lpstr>PowerPoint Presentation</vt:lpstr>
      <vt:lpstr>Helps Reduce Blood Sugar </vt:lpstr>
      <vt:lpstr>PowerPoint Presentation</vt:lpstr>
      <vt:lpstr>PowerPoint Presentation</vt:lpstr>
      <vt:lpstr>Boosts Metabolism </vt:lpstr>
      <vt:lpstr>PowerPoint Presentation</vt:lpstr>
      <vt:lpstr>PowerPoint Presentation</vt:lpstr>
      <vt:lpstr>Time Saving Features That Require No Equipment </vt:lpstr>
      <vt:lpstr>Create Customized Workouts</vt:lpstr>
      <vt:lpstr>PowerPoint Presentation</vt:lpstr>
      <vt:lpstr>PowerPoint Presentation</vt:lpstr>
      <vt:lpstr>PowerPoint Presentation</vt:lpstr>
      <vt:lpstr>HIIT Is Efficient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152</cp:revision>
  <dcterms:created xsi:type="dcterms:W3CDTF">2016-12-30T12:43:39Z</dcterms:created>
  <dcterms:modified xsi:type="dcterms:W3CDTF">2018-05-13T11:01:43Z</dcterms:modified>
</cp:coreProperties>
</file>