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352" r:id="rId5"/>
    <p:sldId id="353" r:id="rId6"/>
    <p:sldId id="369" r:id="rId7"/>
    <p:sldId id="370" r:id="rId8"/>
    <p:sldId id="295" r:id="rId9"/>
    <p:sldId id="372" r:id="rId10"/>
    <p:sldId id="296" r:id="rId11"/>
    <p:sldId id="373" r:id="rId12"/>
    <p:sldId id="299" r:id="rId13"/>
    <p:sldId id="374" r:id="rId14"/>
    <p:sldId id="300" r:id="rId15"/>
    <p:sldId id="301" r:id="rId16"/>
    <p:sldId id="263" r:id="rId17"/>
    <p:sldId id="303" r:id="rId18"/>
    <p:sldId id="304" r:id="rId19"/>
    <p:sldId id="375" r:id="rId20"/>
    <p:sldId id="376" r:id="rId21"/>
    <p:sldId id="305" r:id="rId22"/>
    <p:sldId id="354" r:id="rId23"/>
    <p:sldId id="307" r:id="rId24"/>
    <p:sldId id="356" r:id="rId25"/>
    <p:sldId id="377" r:id="rId26"/>
    <p:sldId id="355" r:id="rId27"/>
    <p:sldId id="378" r:id="rId28"/>
    <p:sldId id="308" r:id="rId29"/>
    <p:sldId id="310" r:id="rId30"/>
    <p:sldId id="311" r:id="rId31"/>
    <p:sldId id="379" r:id="rId32"/>
    <p:sldId id="309" r:id="rId33"/>
    <p:sldId id="380" r:id="rId34"/>
    <p:sldId id="381" r:id="rId35"/>
    <p:sldId id="367" r:id="rId36"/>
    <p:sldId id="349" r:id="rId37"/>
    <p:sldId id="320" r:id="rId38"/>
    <p:sldId id="382" r:id="rId39"/>
    <p:sldId id="383" r:id="rId40"/>
    <p:sldId id="266" r:id="rId41"/>
    <p:sldId id="322" r:id="rId42"/>
    <p:sldId id="323" r:id="rId43"/>
    <p:sldId id="324" r:id="rId44"/>
    <p:sldId id="326" r:id="rId45"/>
    <p:sldId id="327" r:id="rId46"/>
    <p:sldId id="328" r:id="rId47"/>
    <p:sldId id="361" r:id="rId48"/>
    <p:sldId id="362" r:id="rId49"/>
    <p:sldId id="329" r:id="rId50"/>
    <p:sldId id="384" r:id="rId51"/>
    <p:sldId id="330" r:id="rId52"/>
    <p:sldId id="363" r:id="rId53"/>
    <p:sldId id="364" r:id="rId54"/>
    <p:sldId id="331" r:id="rId55"/>
    <p:sldId id="365" r:id="rId56"/>
    <p:sldId id="335" r:id="rId57"/>
    <p:sldId id="336" r:id="rId58"/>
    <p:sldId id="388" r:id="rId59"/>
    <p:sldId id="342" r:id="rId60"/>
    <p:sldId id="366" r:id="rId61"/>
    <p:sldId id="343" r:id="rId62"/>
    <p:sldId id="389" r:id="rId63"/>
    <p:sldId id="346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>
        <p:scale>
          <a:sx n="51" d="100"/>
          <a:sy n="51" d="100"/>
        </p:scale>
        <p:origin x="561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29/5/2018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1776" y="2537133"/>
            <a:ext cx="9144000" cy="2387600"/>
          </a:xfrm>
        </p:spPr>
        <p:txBody>
          <a:bodyPr>
            <a:noAutofit/>
          </a:bodyPr>
          <a:lstStyle/>
          <a:p>
            <a:r>
              <a:rPr lang="en-MY" sz="7200" dirty="0">
                <a:solidFill>
                  <a:schemeClr val="bg1"/>
                </a:solidFill>
                <a:latin typeface="+mn-lt"/>
              </a:rPr>
              <a:t>Hey F</a:t>
            </a:r>
            <a:r>
              <a:rPr lang="en-MY" sz="7200" dirty="0" smtClean="0">
                <a:solidFill>
                  <a:schemeClr val="bg1"/>
                </a:solidFill>
                <a:latin typeface="+mn-lt"/>
              </a:rPr>
              <a:t>riend</a:t>
            </a:r>
            <a:r>
              <a:rPr lang="en-MY" sz="72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7200" dirty="0">
                <a:solidFill>
                  <a:schemeClr val="bg1"/>
                </a:solidFill>
                <a:latin typeface="+mn-lt"/>
              </a:rPr>
            </a:br>
            <a:endParaRPr lang="en-MY" sz="72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628" y="882503"/>
            <a:ext cx="10515600" cy="4943586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So D</a:t>
            </a:r>
            <a:r>
              <a:rPr lang="en-MY" sz="4400" dirty="0" smtClean="0"/>
              <a:t>on't Close This Page!</a:t>
            </a:r>
            <a:endParaRPr lang="en-MY" sz="4400" dirty="0"/>
          </a:p>
          <a:p>
            <a:endParaRPr lang="en-MY" dirty="0"/>
          </a:p>
        </p:txBody>
      </p:sp>
      <p:pic>
        <p:nvPicPr>
          <p:cNvPr id="2050" name="Picture 2" descr="Image result for s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629" y="1791476"/>
            <a:ext cx="6122668" cy="463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7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628" y="1813033"/>
            <a:ext cx="10515600" cy="40130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Or you will lose out on a ONE-TIME opportunity to make the transformation even </a:t>
            </a:r>
            <a:r>
              <a:rPr lang="en-MY" sz="4800" dirty="0" smtClean="0"/>
              <a:t>easier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92138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543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So before you go, here’s my one-time offer for my lucky customers…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4004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05543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Don't worry, this video presentation is </a:t>
            </a:r>
            <a:r>
              <a:rPr lang="en-MY" sz="4800" dirty="0" smtClean="0"/>
              <a:t>               </a:t>
            </a:r>
            <a:r>
              <a:rPr lang="en-MY" sz="4800" i="1" dirty="0" smtClean="0"/>
              <a:t>a </a:t>
            </a:r>
            <a:r>
              <a:rPr lang="en-MY" sz="4800" i="1" dirty="0"/>
              <a:t>lot </a:t>
            </a:r>
            <a:r>
              <a:rPr lang="en-MY" sz="4800" dirty="0"/>
              <a:t>shorter </a:t>
            </a:r>
            <a:r>
              <a:rPr lang="en-MY" sz="4800" dirty="0" smtClean="0"/>
              <a:t>this time 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54192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478" y="2479024"/>
            <a:ext cx="10515600" cy="3603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/>
              <a:t>What I’m about to show you will increase your likelihood of sticking to the plan AND achieving better results than you expected!</a:t>
            </a:r>
          </a:p>
          <a:p>
            <a:pPr marL="0" indent="0" algn="ctr">
              <a:buNone/>
            </a:pPr>
            <a:endParaRPr lang="en-MY" sz="4500" dirty="0"/>
          </a:p>
        </p:txBody>
      </p:sp>
    </p:spTree>
    <p:extLst>
      <p:ext uri="{BB962C8B-B14F-4D97-AF65-F5344CB8AC3E}">
        <p14:creationId xmlns:p14="http://schemas.microsoft.com/office/powerpoint/2010/main" val="1551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79" y="2683414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/>
              <a:t>It is an amazing offer that will compliment </a:t>
            </a:r>
            <a:r>
              <a:rPr lang="en-MY" sz="5000" dirty="0" smtClean="0"/>
              <a:t>your new blueprint</a:t>
            </a:r>
            <a:endParaRPr lang="en-MY" sz="5000" dirty="0"/>
          </a:p>
        </p:txBody>
      </p:sp>
    </p:spTree>
    <p:extLst>
      <p:ext uri="{BB962C8B-B14F-4D97-AF65-F5344CB8AC3E}">
        <p14:creationId xmlns:p14="http://schemas.microsoft.com/office/powerpoint/2010/main" val="4248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5864" y="2147007"/>
            <a:ext cx="10283212" cy="3112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b="1" dirty="0">
                <a:solidFill>
                  <a:schemeClr val="bg1"/>
                </a:solidFill>
              </a:rPr>
              <a:t>Introducing…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5400" b="1" dirty="0">
                <a:solidFill>
                  <a:schemeClr val="bg1"/>
                </a:solidFill>
              </a:rPr>
              <a:t> 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5400" b="1" dirty="0">
                <a:solidFill>
                  <a:srgbClr val="FFC000"/>
                </a:solidFill>
              </a:rPr>
              <a:t>The HIIT 2 Fit Video Upgrade</a:t>
            </a:r>
            <a:endParaRPr lang="en-MY" sz="54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811" y="2822028"/>
            <a:ext cx="10515600" cy="33795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To unearth all the secrets in this dense book, you’re going to have to read it from cover to </a:t>
            </a:r>
            <a:r>
              <a:rPr lang="en-MY" sz="4800" dirty="0" smtClean="0">
                <a:solidFill>
                  <a:srgbClr val="FFC000"/>
                </a:solidFill>
              </a:rPr>
              <a:t>cover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85545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rgbClr val="FFC000"/>
                </a:solidFill>
              </a:rPr>
              <a:t>After all, </a:t>
            </a:r>
            <a:r>
              <a:rPr lang="en-MY" sz="4700" dirty="0" smtClean="0">
                <a:solidFill>
                  <a:srgbClr val="FFC000"/>
                </a:solidFill>
              </a:rPr>
              <a:t>this </a:t>
            </a:r>
            <a:r>
              <a:rPr lang="en-MY" sz="4700" dirty="0">
                <a:solidFill>
                  <a:srgbClr val="FFC000"/>
                </a:solidFill>
              </a:rPr>
              <a:t>book is filled with scientific terms and actionable steps that will help you utilize the HIIT to the fullest..</a:t>
            </a:r>
          </a:p>
          <a:p>
            <a:pPr marL="0" indent="0" algn="ctr">
              <a:buNone/>
            </a:pPr>
            <a:endParaRPr lang="en-MY" sz="47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731" y="2349062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rgbClr val="FFC000"/>
                </a:solidFill>
              </a:rPr>
              <a:t>And I know, this process can be tedious but it’s completely necessary for your body </a:t>
            </a:r>
            <a:r>
              <a:rPr lang="en-MY" sz="4700" dirty="0" smtClean="0">
                <a:solidFill>
                  <a:srgbClr val="FFC000"/>
                </a:solidFill>
              </a:rPr>
              <a:t>transformation</a:t>
            </a:r>
            <a:endParaRPr lang="en-MY" sz="47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7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07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6435" y="5433244"/>
            <a:ext cx="9144000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rgbClr val="FFC000"/>
                </a:solidFill>
                <a:latin typeface="+mn-lt"/>
              </a:rPr>
              <a:t>Thank you and congratulations </a:t>
            </a:r>
            <a:r>
              <a:rPr lang="en-MY" sz="4800" dirty="0" smtClean="0">
                <a:solidFill>
                  <a:srgbClr val="FFC000"/>
                </a:solidFill>
                <a:latin typeface="+mn-lt"/>
              </a:rPr>
              <a:t>on</a:t>
            </a:r>
            <a:r>
              <a:rPr lang="en-MY" sz="4800" dirty="0" smtClean="0">
                <a:solidFill>
                  <a:srgbClr val="FFC000"/>
                </a:solidFill>
                <a:latin typeface="+mn-lt"/>
              </a:rPr>
              <a:t> </a:t>
            </a:r>
            <a:r>
              <a:rPr lang="en-MY" sz="4800" dirty="0">
                <a:solidFill>
                  <a:srgbClr val="FFC000"/>
                </a:solidFill>
                <a:latin typeface="+mn-lt"/>
              </a:rPr>
              <a:t>taking the first step towards </a:t>
            </a:r>
            <a:r>
              <a:rPr lang="en-MY" sz="4800" dirty="0" smtClean="0">
                <a:solidFill>
                  <a:srgbClr val="FFC000"/>
                </a:solidFill>
                <a:latin typeface="+mn-lt"/>
              </a:rPr>
              <a:t>                   </a:t>
            </a:r>
            <a:r>
              <a:rPr lang="en-MY" sz="4800" dirty="0" smtClean="0">
                <a:solidFill>
                  <a:schemeClr val="bg1"/>
                </a:solidFill>
                <a:latin typeface="+mn-lt"/>
              </a:rPr>
              <a:t>Your Dream Body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dirty="0">
                <a:solidFill>
                  <a:schemeClr val="bg1"/>
                </a:solidFill>
                <a:latin typeface="+mn-lt"/>
              </a:rPr>
            </a:b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GB" sz="4800" b="1" dirty="0">
                <a:solidFill>
                  <a:schemeClr val="bg1"/>
                </a:solidFill>
                <a:latin typeface="+mn-lt"/>
              </a:rPr>
              <a:t>  </a:t>
            </a: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r>
              <a:rPr lang="en-MY" sz="4800" b="1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800" b="1" dirty="0">
                <a:solidFill>
                  <a:schemeClr val="bg1"/>
                </a:solidFill>
                <a:latin typeface="+mn-lt"/>
              </a:rPr>
            </a:br>
            <a:endParaRPr lang="en-MY" sz="4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1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869325"/>
            <a:ext cx="10515600" cy="32288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That said, I’m sure 60% of the readers won’t even last a single </a:t>
            </a:r>
            <a:r>
              <a:rPr lang="en-MY" sz="4800" dirty="0" smtClean="0">
                <a:solidFill>
                  <a:srgbClr val="FFC000"/>
                </a:solidFill>
              </a:rPr>
              <a:t>chapter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61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0005" y="2648607"/>
            <a:ext cx="10515600" cy="3433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They’ll throw their hands up in the air and sigh,” Well, I tried!”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42856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581" y="2554014"/>
            <a:ext cx="10515600" cy="33616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Many will give up half-way through the process and </a:t>
            </a:r>
            <a:r>
              <a:rPr lang="en-MY" sz="4800" b="1" i="1" dirty="0" smtClean="0"/>
              <a:t>will not </a:t>
            </a:r>
            <a:r>
              <a:rPr lang="en-MY" sz="4800" dirty="0"/>
              <a:t>get the results they </a:t>
            </a:r>
            <a:r>
              <a:rPr lang="en-MY" sz="4800" dirty="0" smtClean="0"/>
              <a:t>desire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55415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841" y="2436382"/>
            <a:ext cx="438335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Don’t believe the lies your mind tell you!</a:t>
            </a:r>
          </a:p>
          <a:p>
            <a:pPr marL="0" indent="0" algn="ctr">
              <a:buNone/>
            </a:pPr>
            <a:endParaRPr lang="en-MY" sz="48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518" y="1494291"/>
            <a:ext cx="5524500" cy="41433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904" y="2743200"/>
            <a:ext cx="10515600" cy="32242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Getting your dream body is possible and I’m about to help you make it easier…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69640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904" y="2406092"/>
            <a:ext cx="10515600" cy="35613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What I’m about to share with you will cut the time you spend on reading by </a:t>
            </a:r>
            <a:r>
              <a:rPr lang="en-MY" sz="4800" dirty="0" smtClean="0"/>
              <a:t>                  30-40%</a:t>
            </a:r>
            <a:endParaRPr lang="en-MY" sz="48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407956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3" y="1526343"/>
            <a:ext cx="10515600" cy="22711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500" dirty="0"/>
              <a:t> </a:t>
            </a:r>
          </a:p>
          <a:p>
            <a:pPr marL="0" indent="0" algn="ctr">
              <a:buNone/>
            </a:pPr>
            <a:r>
              <a:rPr lang="en-MY" sz="4500" dirty="0"/>
              <a:t>If you could basically guarantee your success and be certain that you’ll get your dream body, just as certain as the sun will rise </a:t>
            </a:r>
            <a:r>
              <a:rPr lang="en-MY" sz="4500" dirty="0" smtClean="0"/>
              <a:t>tomorrow…</a:t>
            </a:r>
            <a:endParaRPr lang="en-MY" sz="4500" dirty="0"/>
          </a:p>
          <a:p>
            <a:pPr marL="0" indent="0" algn="ctr">
              <a:buNone/>
            </a:pPr>
            <a:endParaRPr lang="en-MY" sz="4500" b="1" i="1" dirty="0"/>
          </a:p>
        </p:txBody>
      </p:sp>
    </p:spTree>
    <p:extLst>
      <p:ext uri="{BB962C8B-B14F-4D97-AF65-F5344CB8AC3E}">
        <p14:creationId xmlns:p14="http://schemas.microsoft.com/office/powerpoint/2010/main" val="28440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5522" y="2916620"/>
            <a:ext cx="10515600" cy="9754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6000" dirty="0"/>
              <a:t>Would Y</a:t>
            </a:r>
            <a:r>
              <a:rPr lang="en-MY" sz="6000" dirty="0" smtClean="0"/>
              <a:t>ou </a:t>
            </a:r>
            <a:r>
              <a:rPr lang="en-MY" sz="6000" dirty="0"/>
              <a:t>D</a:t>
            </a:r>
            <a:r>
              <a:rPr lang="en-MY" sz="6000" dirty="0" smtClean="0"/>
              <a:t>o </a:t>
            </a:r>
            <a:r>
              <a:rPr lang="en-MY" sz="6000" dirty="0"/>
              <a:t>I</a:t>
            </a:r>
            <a:r>
              <a:rPr lang="en-MY" sz="6000" dirty="0" smtClean="0"/>
              <a:t>t</a:t>
            </a:r>
            <a:r>
              <a:rPr lang="en-MY" sz="6000" dirty="0"/>
              <a:t>?</a:t>
            </a:r>
          </a:p>
          <a:p>
            <a:pPr marL="0" indent="0" algn="ctr">
              <a:buNone/>
            </a:pPr>
            <a:endParaRPr lang="en-MY" sz="5400" b="1" i="1" dirty="0"/>
          </a:p>
        </p:txBody>
      </p:sp>
    </p:spTree>
    <p:extLst>
      <p:ext uri="{BB962C8B-B14F-4D97-AF65-F5344CB8AC3E}">
        <p14:creationId xmlns:p14="http://schemas.microsoft.com/office/powerpoint/2010/main" val="121177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vide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166" y="2987472"/>
            <a:ext cx="6502399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5277" y="677919"/>
            <a:ext cx="5028323" cy="33973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If you answered yes, then you will love the video course of </a:t>
            </a:r>
            <a:r>
              <a:rPr lang="en-MY" sz="4600" b="1" dirty="0"/>
              <a:t>HIIT 2 </a:t>
            </a:r>
            <a:r>
              <a:rPr lang="en-MY" sz="4600" b="1" dirty="0" smtClean="0"/>
              <a:t>Fit</a:t>
            </a:r>
            <a:endParaRPr lang="en-MY" sz="4600" b="1" dirty="0"/>
          </a:p>
          <a:p>
            <a:pPr marL="0" indent="0" algn="ctr">
              <a:buNone/>
            </a:pP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323555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617809"/>
            <a:ext cx="10515600" cy="3827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Let’s face it; scientists are determined to make our lives better and easier…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6264" y="2581732"/>
            <a:ext cx="10515600" cy="34869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Burning </a:t>
            </a:r>
            <a:r>
              <a:rPr lang="en-MY" sz="4800" dirty="0" smtClean="0"/>
              <a:t>Fat </a:t>
            </a:r>
            <a:r>
              <a:rPr lang="en-MY" sz="4800" dirty="0"/>
              <a:t>and </a:t>
            </a:r>
            <a:r>
              <a:rPr lang="en-MY" sz="4800" dirty="0" smtClean="0"/>
              <a:t>Building </a:t>
            </a:r>
            <a:r>
              <a:rPr lang="en-MY" sz="4800" dirty="0"/>
              <a:t>M</a:t>
            </a:r>
            <a:r>
              <a:rPr lang="en-MY" sz="4800" dirty="0" smtClean="0"/>
              <a:t>uscle </a:t>
            </a:r>
            <a:r>
              <a:rPr lang="en-MY" sz="4800" dirty="0"/>
              <a:t>is easy when you have a plan, and this book has just given it to </a:t>
            </a:r>
            <a:r>
              <a:rPr lang="en-MY" sz="4800" dirty="0" smtClean="0"/>
              <a:t>you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420922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855" y="2957804"/>
            <a:ext cx="10515600" cy="2935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rgbClr val="FFC000"/>
                </a:solidFill>
              </a:rPr>
              <a:t>But they suck at being interesting!</a:t>
            </a:r>
          </a:p>
          <a:p>
            <a:pPr marL="0" indent="0" algn="ctr">
              <a:buNone/>
            </a:pPr>
            <a:endParaRPr lang="en-MY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0090" y="2380593"/>
            <a:ext cx="10515600" cy="30238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They use long but </a:t>
            </a:r>
            <a:r>
              <a:rPr lang="en-MY" sz="4800" dirty="0" smtClean="0">
                <a:solidFill>
                  <a:srgbClr val="FFC000"/>
                </a:solidFill>
              </a:rPr>
              <a:t>unnecessary </a:t>
            </a:r>
            <a:r>
              <a:rPr lang="en-MY" sz="4800" dirty="0">
                <a:solidFill>
                  <a:srgbClr val="FFC000"/>
                </a:solidFill>
              </a:rPr>
              <a:t>words </a:t>
            </a:r>
            <a:r>
              <a:rPr lang="en-MY" sz="4800" dirty="0" smtClean="0">
                <a:solidFill>
                  <a:srgbClr val="FFC000"/>
                </a:solidFill>
              </a:rPr>
              <a:t>that </a:t>
            </a:r>
            <a:r>
              <a:rPr lang="en-MY" sz="4800" dirty="0">
                <a:solidFill>
                  <a:srgbClr val="FFC000"/>
                </a:solidFill>
              </a:rPr>
              <a:t>you need to know because of how it will impact your </a:t>
            </a:r>
            <a:r>
              <a:rPr lang="en-MY" sz="4800" dirty="0" smtClean="0">
                <a:solidFill>
                  <a:srgbClr val="FFC000"/>
                </a:solidFill>
              </a:rPr>
              <a:t>progress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896" y="1957995"/>
            <a:ext cx="10803616" cy="34231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 </a:t>
            </a:r>
          </a:p>
          <a:p>
            <a:pPr marL="0" indent="0" algn="ctr">
              <a:buNone/>
            </a:pPr>
            <a:r>
              <a:rPr lang="en-MY" sz="4700" dirty="0"/>
              <a:t>You see, this method is very customizable, which is a great thing because you get to make it work for </a:t>
            </a:r>
            <a:r>
              <a:rPr lang="en-MY" sz="4700" dirty="0" smtClean="0"/>
              <a:t>you</a:t>
            </a: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260679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324" y="2443655"/>
            <a:ext cx="10803616" cy="29664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But that means you have to learn the factors that you can tweak and the ones that you can’t</a:t>
            </a:r>
          </a:p>
        </p:txBody>
      </p:sp>
    </p:spTree>
    <p:extLst>
      <p:ext uri="{BB962C8B-B14F-4D97-AF65-F5344CB8AC3E}">
        <p14:creationId xmlns:p14="http://schemas.microsoft.com/office/powerpoint/2010/main" val="31698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324" y="2443655"/>
            <a:ext cx="10803616" cy="29664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Which means you need to know the method, scientific words included, inside </a:t>
            </a:r>
            <a:r>
              <a:rPr lang="en-MY" sz="4800" dirty="0" smtClean="0"/>
              <a:t>out</a:t>
            </a:r>
            <a:endParaRPr lang="en-MY" sz="4800" dirty="0"/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2103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636" y="2427271"/>
            <a:ext cx="10515600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This video course upgrade will help you do just that as it includes pictures and audio that’ll help you understand the method much </a:t>
            </a:r>
            <a:r>
              <a:rPr lang="en-MY" sz="4600" dirty="0" smtClean="0">
                <a:solidFill>
                  <a:srgbClr val="FFC000"/>
                </a:solidFill>
              </a:rPr>
              <a:t>easier</a:t>
            </a:r>
            <a:endParaRPr lang="en-MY" sz="46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636" y="2727434"/>
            <a:ext cx="10515600" cy="2991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And did you know that we learn faster and deeper through images than words?</a:t>
            </a: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268763"/>
            <a:ext cx="10515600" cy="3482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By hitting PLAY, you’ll absorb this blueprint at a much faster pace and by the time you finish it, you’ll be able to explain to a 5 year old what it’s all about!</a:t>
            </a: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2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095342"/>
            <a:ext cx="10515600" cy="3482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rgbClr val="FFC000"/>
                </a:solidFill>
              </a:rPr>
              <a:t>You get to digest everything without thinking of </a:t>
            </a:r>
            <a:r>
              <a:rPr lang="en-MY" sz="4800" dirty="0" smtClean="0">
                <a:solidFill>
                  <a:srgbClr val="FFC000"/>
                </a:solidFill>
              </a:rPr>
              <a:t>Facebook</a:t>
            </a:r>
            <a:endParaRPr lang="en-MY" sz="48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498" y="2128345"/>
            <a:ext cx="4426732" cy="310268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By getting this video upgrade, you get more profound results in LESS </a:t>
            </a:r>
            <a:r>
              <a:rPr lang="en-MY" sz="4400" dirty="0" smtClean="0">
                <a:solidFill>
                  <a:srgbClr val="FFC000"/>
                </a:solidFill>
              </a:rPr>
              <a:t>time</a:t>
            </a:r>
            <a:endParaRPr lang="en-MY" sz="4400" dirty="0">
              <a:solidFill>
                <a:srgbClr val="FFC000"/>
              </a:solidFill>
            </a:endParaRPr>
          </a:p>
        </p:txBody>
      </p:sp>
      <p:pic>
        <p:nvPicPr>
          <p:cNvPr id="1026" name="Picture 2" descr="Image result for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318" y="1591679"/>
            <a:ext cx="5344510" cy="378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2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4932" y="1920064"/>
            <a:ext cx="10515600" cy="3654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 </a:t>
            </a:r>
          </a:p>
          <a:p>
            <a:pPr marL="0" indent="0" algn="ctr">
              <a:buNone/>
            </a:pPr>
            <a:r>
              <a:rPr lang="en-MY" sz="4400" dirty="0"/>
              <a:t>Most people aimlessly take action towards their ideal body image without knowing the most efficient way to get </a:t>
            </a:r>
            <a:r>
              <a:rPr lang="en-MY" sz="4400" dirty="0" smtClean="0"/>
              <a:t>there</a:t>
            </a:r>
            <a:endParaRPr lang="en-MY" sz="44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1663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450201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 smtClean="0">
                <a:solidFill>
                  <a:srgbClr val="FFC000"/>
                </a:solidFill>
              </a:rPr>
              <a:t>Inside this amazing video upgrade, </a:t>
            </a:r>
            <a:r>
              <a:rPr lang="en-MY" sz="4800" dirty="0" smtClean="0">
                <a:solidFill>
                  <a:srgbClr val="FFC000"/>
                </a:solidFill>
              </a:rPr>
              <a:t>you’ll  </a:t>
            </a:r>
            <a:r>
              <a:rPr lang="en-MY" sz="4800" dirty="0" smtClean="0">
                <a:solidFill>
                  <a:srgbClr val="FFC000"/>
                </a:solidFill>
              </a:rPr>
              <a:t>get 10 premium quality videos of                   </a:t>
            </a:r>
            <a:r>
              <a:rPr lang="en-MY" sz="4800" b="1" dirty="0" smtClean="0">
                <a:solidFill>
                  <a:schemeClr val="bg1"/>
                </a:solidFill>
              </a:rPr>
              <a:t>HIIT 2 Fit</a:t>
            </a:r>
            <a:endParaRPr lang="en-MY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707" y="2545004"/>
            <a:ext cx="10515600" cy="23465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Get ready to absorb the mind-blowing systems that will build the beach body you </a:t>
            </a:r>
            <a:r>
              <a:rPr lang="en-MY" sz="4800" dirty="0" smtClean="0">
                <a:solidFill>
                  <a:schemeClr val="bg1"/>
                </a:solidFill>
              </a:rPr>
              <a:t>want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All you need to do is sit back, relax and push the </a:t>
            </a:r>
            <a:r>
              <a:rPr lang="en-MY" sz="4600" b="1" dirty="0">
                <a:solidFill>
                  <a:srgbClr val="FFC000"/>
                </a:solidFill>
              </a:rPr>
              <a:t>PLAY</a:t>
            </a:r>
            <a:r>
              <a:rPr lang="en-MY" sz="4600" dirty="0"/>
              <a:t> button and reap all the benefits!</a:t>
            </a:r>
          </a:p>
        </p:txBody>
      </p:sp>
    </p:spTree>
    <p:extLst>
      <p:ext uri="{BB962C8B-B14F-4D97-AF65-F5344CB8AC3E}">
        <p14:creationId xmlns:p14="http://schemas.microsoft.com/office/powerpoint/2010/main" val="14417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01961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MY" b="1" dirty="0">
                <a:latin typeface="+mn-lt"/>
              </a:rPr>
              <a:t>Here's A</a:t>
            </a:r>
            <a:r>
              <a:rPr lang="en-MY" b="1" dirty="0" smtClean="0">
                <a:latin typeface="+mn-lt"/>
              </a:rPr>
              <a:t> </a:t>
            </a:r>
            <a:r>
              <a:rPr lang="en-MY" b="1" dirty="0">
                <a:latin typeface="+mn-lt"/>
              </a:rPr>
              <a:t>S</a:t>
            </a:r>
            <a:r>
              <a:rPr lang="en-MY" b="1" dirty="0" smtClean="0">
                <a:latin typeface="+mn-lt"/>
              </a:rPr>
              <a:t>neak </a:t>
            </a:r>
            <a:r>
              <a:rPr lang="en-MY" b="1" dirty="0">
                <a:latin typeface="+mn-lt"/>
              </a:rPr>
              <a:t>P</a:t>
            </a:r>
            <a:r>
              <a:rPr lang="en-MY" b="1" dirty="0" smtClean="0">
                <a:latin typeface="+mn-lt"/>
              </a:rPr>
              <a:t>eek </a:t>
            </a:r>
            <a:r>
              <a:rPr lang="en-MY" b="1" dirty="0">
                <a:latin typeface="+mn-lt"/>
              </a:rPr>
              <a:t>O</a:t>
            </a:r>
            <a:r>
              <a:rPr lang="en-MY" b="1" dirty="0" smtClean="0">
                <a:latin typeface="+mn-lt"/>
              </a:rPr>
              <a:t>f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he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opics </a:t>
            </a:r>
            <a:r>
              <a:rPr lang="en-MY" b="1" dirty="0">
                <a:latin typeface="+mn-lt"/>
              </a:rPr>
              <a:t>I</a:t>
            </a:r>
            <a:r>
              <a:rPr lang="en-MY" b="1" dirty="0" smtClean="0">
                <a:latin typeface="+mn-lt"/>
              </a:rPr>
              <a:t>n </a:t>
            </a:r>
            <a:r>
              <a:rPr lang="en-MY" b="1" dirty="0">
                <a:latin typeface="+mn-lt"/>
              </a:rPr>
              <a:t>T</a:t>
            </a:r>
            <a:r>
              <a:rPr lang="en-MY" b="1" dirty="0" smtClean="0">
                <a:latin typeface="+mn-lt"/>
              </a:rPr>
              <a:t>his Upgrade</a:t>
            </a:r>
            <a:r>
              <a:rPr lang="en-MY" b="1" dirty="0">
                <a:latin typeface="+mn-lt"/>
              </a:rPr>
              <a:t>: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6600" y="2932031"/>
            <a:ext cx="10515600" cy="4121980"/>
          </a:xfrm>
        </p:spPr>
        <p:txBody>
          <a:bodyPr>
            <a:normAutofit/>
          </a:bodyPr>
          <a:lstStyle/>
          <a:p>
            <a:r>
              <a:rPr lang="en-MY" sz="3200" dirty="0" smtClean="0"/>
              <a:t>The </a:t>
            </a:r>
            <a:r>
              <a:rPr lang="en-MY" sz="3200" dirty="0"/>
              <a:t>Essentials Of HIIT</a:t>
            </a:r>
          </a:p>
          <a:p>
            <a:r>
              <a:rPr lang="en-MY" sz="3200" dirty="0"/>
              <a:t>Common Mistakes When Doing HIIT</a:t>
            </a:r>
          </a:p>
          <a:p>
            <a:r>
              <a:rPr lang="en-MY" sz="3200" dirty="0"/>
              <a:t>The Best Diet For HIIT</a:t>
            </a:r>
          </a:p>
          <a:p>
            <a:pPr marL="0" indent="0">
              <a:buNone/>
            </a:pPr>
            <a:endParaRPr lang="en-MY" sz="3200" dirty="0"/>
          </a:p>
          <a:p>
            <a:r>
              <a:rPr lang="en-MY" sz="3200" dirty="0"/>
              <a:t>...and MANY more…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369" y="1094491"/>
            <a:ext cx="10988040" cy="370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800" dirty="0"/>
              <a:t>Considering  the amount of work and money that went into the production of this video course, I would have to </a:t>
            </a:r>
            <a:r>
              <a:rPr lang="en-MY" sz="3800" i="1" dirty="0"/>
              <a:t>charge a few hundred dollars </a:t>
            </a:r>
            <a:r>
              <a:rPr lang="en-MY" sz="3800" dirty="0"/>
              <a:t>to make </a:t>
            </a:r>
            <a:r>
              <a:rPr lang="en-MY" sz="3800" b="1" i="1" dirty="0"/>
              <a:t>P</a:t>
            </a:r>
            <a:r>
              <a:rPr lang="en-MY" sz="3800" b="1" i="1" dirty="0" smtClean="0"/>
              <a:t>rofit</a:t>
            </a:r>
            <a:endParaRPr lang="en-MY" sz="3800" b="1" i="1" dirty="0"/>
          </a:p>
        </p:txBody>
      </p:sp>
      <p:pic>
        <p:nvPicPr>
          <p:cNvPr id="2050" name="Picture 2" descr="Image result for hour gla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3906" y="3360776"/>
            <a:ext cx="2871404" cy="287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736" y="2869324"/>
            <a:ext cx="10515600" cy="28741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But I want you to be in the group of people who </a:t>
            </a:r>
            <a:r>
              <a:rPr lang="en-MY" sz="4800" b="1" i="1" dirty="0" smtClean="0">
                <a:solidFill>
                  <a:srgbClr val="FFC000"/>
                </a:solidFill>
              </a:rPr>
              <a:t>Succeed</a:t>
            </a:r>
            <a:endParaRPr lang="en-MY" sz="48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139" y="1662713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Achieving your ideal physique not only brings great </a:t>
            </a:r>
            <a:r>
              <a:rPr lang="en-MY" sz="4600" dirty="0" smtClean="0">
                <a:solidFill>
                  <a:schemeClr val="bg1"/>
                </a:solidFill>
              </a:rPr>
              <a:t>health but </a:t>
            </a:r>
            <a:r>
              <a:rPr lang="en-MY" sz="4600" dirty="0">
                <a:solidFill>
                  <a:schemeClr val="bg1"/>
                </a:solidFill>
              </a:rPr>
              <a:t>it also liberates you to live life in a confident and productive </a:t>
            </a:r>
            <a:r>
              <a:rPr lang="en-MY" sz="4600" dirty="0" smtClean="0">
                <a:solidFill>
                  <a:schemeClr val="bg1"/>
                </a:solidFill>
              </a:rPr>
              <a:t>manner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6547" y="2625183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That’s why I’m not going to charge you THAT MUCH…</a:t>
            </a: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22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2493054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 smtClean="0">
                <a:solidFill>
                  <a:schemeClr val="bg1"/>
                </a:solidFill>
              </a:rPr>
              <a:t>As I </a:t>
            </a:r>
            <a:r>
              <a:rPr lang="en-MY" sz="4500" dirty="0">
                <a:solidFill>
                  <a:schemeClr val="bg1"/>
                </a:solidFill>
              </a:rPr>
              <a:t>mentioned </a:t>
            </a:r>
            <a:r>
              <a:rPr lang="en-MY" sz="4500" dirty="0" smtClean="0">
                <a:solidFill>
                  <a:schemeClr val="bg1"/>
                </a:solidFill>
              </a:rPr>
              <a:t>before</a:t>
            </a:r>
            <a:r>
              <a:rPr lang="en-MY" sz="4800" dirty="0">
                <a:solidFill>
                  <a:schemeClr val="bg1"/>
                </a:solidFill>
              </a:rPr>
              <a:t>, I only want those who are committed to be a part of my </a:t>
            </a:r>
            <a:r>
              <a:rPr lang="en-MY" sz="4800" dirty="0" smtClean="0">
                <a:solidFill>
                  <a:schemeClr val="bg1"/>
                </a:solidFill>
              </a:rPr>
              <a:t>tribe</a:t>
            </a:r>
            <a:endParaRPr lang="en-MY" sz="48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6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957" y="2789581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And I know that you are one of them! 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804" y="1091449"/>
            <a:ext cx="10515600" cy="3244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They’re just </a:t>
            </a:r>
            <a:r>
              <a:rPr lang="en-MY" sz="4800" dirty="0" smtClean="0"/>
              <a:t>not </a:t>
            </a:r>
            <a:r>
              <a:rPr lang="en-MY" sz="4800" dirty="0" smtClean="0"/>
              <a:t>that </a:t>
            </a:r>
            <a:r>
              <a:rPr lang="en-MY" sz="4800" dirty="0" smtClean="0"/>
              <a:t>serious </a:t>
            </a:r>
            <a:r>
              <a:rPr lang="en-MY" sz="4800" dirty="0"/>
              <a:t>about </a:t>
            </a:r>
            <a:r>
              <a:rPr lang="en-MY" sz="4800" dirty="0" smtClean="0"/>
              <a:t>it</a:t>
            </a:r>
            <a:endParaRPr lang="en-MY" sz="4800" dirty="0"/>
          </a:p>
        </p:txBody>
      </p:sp>
      <p:pic>
        <p:nvPicPr>
          <p:cNvPr id="2050" name="Picture 2" descr="Image result for NOT SERIO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18" y="2331357"/>
            <a:ext cx="4526643" cy="452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08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23" y="2758050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You </a:t>
            </a:r>
            <a:r>
              <a:rPr lang="en-MY" sz="5400" dirty="0" smtClean="0">
                <a:solidFill>
                  <a:schemeClr val="bg1"/>
                </a:solidFill>
              </a:rPr>
              <a:t>wouldn’t </a:t>
            </a:r>
            <a:r>
              <a:rPr lang="en-MY" sz="5400" dirty="0">
                <a:solidFill>
                  <a:schemeClr val="bg1"/>
                </a:solidFill>
              </a:rPr>
              <a:t>be reading this page </a:t>
            </a:r>
            <a:r>
              <a:rPr lang="en-MY" sz="5400" dirty="0" smtClean="0">
                <a:solidFill>
                  <a:schemeClr val="bg1"/>
                </a:solidFill>
              </a:rPr>
              <a:t>otherwise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2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1504" y="1963572"/>
            <a:ext cx="4080641" cy="326307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You want better things in life and dreamers like us need to stick </a:t>
            </a:r>
            <a:r>
              <a:rPr lang="en-MY" sz="4800" dirty="0" smtClean="0">
                <a:solidFill>
                  <a:schemeClr val="bg1"/>
                </a:solidFill>
              </a:rPr>
              <a:t>together</a:t>
            </a:r>
            <a:endParaRPr lang="en-MY" sz="4800" dirty="0">
              <a:solidFill>
                <a:schemeClr val="bg1"/>
              </a:solidFill>
            </a:endParaRPr>
          </a:p>
        </p:txBody>
      </p:sp>
      <p:pic>
        <p:nvPicPr>
          <p:cNvPr id="4098" name="Picture 2" descr="Image result for su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257" y="1896186"/>
            <a:ext cx="5206546" cy="349250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6" y="2687216"/>
            <a:ext cx="10515600" cy="26052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So I’m going to give you this </a:t>
            </a:r>
            <a:r>
              <a:rPr lang="en-MY" sz="5400" dirty="0" smtClean="0">
                <a:solidFill>
                  <a:schemeClr val="bg1"/>
                </a:solidFill>
              </a:rPr>
              <a:t>                 special offer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35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978954"/>
            <a:ext cx="10515600" cy="2866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And just like all my other products…</a:t>
            </a:r>
          </a:p>
          <a:p>
            <a:pPr marL="0" indent="0" algn="ctr">
              <a:buNone/>
            </a:pPr>
            <a:endParaRPr lang="en-MY" sz="5400" dirty="0"/>
          </a:p>
        </p:txBody>
      </p:sp>
    </p:spTree>
    <p:extLst>
      <p:ext uri="{BB962C8B-B14F-4D97-AF65-F5344CB8AC3E}">
        <p14:creationId xmlns:p14="http://schemas.microsoft.com/office/powerpoint/2010/main" val="302660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000" y="1397573"/>
            <a:ext cx="4153496" cy="364102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MY" sz="4800" dirty="0"/>
              <a:t> </a:t>
            </a:r>
          </a:p>
          <a:p>
            <a:pPr marL="0" indent="0" algn="ctr">
              <a:buNone/>
            </a:pPr>
            <a:r>
              <a:rPr lang="en-MY" sz="4800" dirty="0"/>
              <a:t>You Get A 100% Satisfaction Guaranteed Or It’s Your Money Back!</a:t>
            </a:r>
          </a:p>
          <a:p>
            <a:pPr marL="0" indent="0" algn="ctr">
              <a:buNone/>
            </a:pPr>
            <a:endParaRPr lang="en-MY" sz="4800" dirty="0"/>
          </a:p>
        </p:txBody>
      </p:sp>
      <p:pic>
        <p:nvPicPr>
          <p:cNvPr id="1026" name="Picture 2" descr="Image result for special off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715" y="1397573"/>
            <a:ext cx="4585390" cy="368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8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372" y="1718440"/>
            <a:ext cx="10515600" cy="28662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MY" sz="4900" dirty="0"/>
              <a:t> </a:t>
            </a:r>
          </a:p>
          <a:p>
            <a:pPr marL="0" indent="0" algn="ctr">
              <a:buNone/>
            </a:pPr>
            <a:r>
              <a:rPr lang="en-MY" sz="4900" dirty="0"/>
              <a:t>Your purchase of this video course is backed by my 100% Iron Clad Guarantee for the next 30 </a:t>
            </a:r>
            <a:r>
              <a:rPr lang="en-MY" sz="4900" dirty="0" smtClean="0"/>
              <a:t>days</a:t>
            </a:r>
            <a:endParaRPr lang="en-MY" sz="4900" dirty="0"/>
          </a:p>
          <a:p>
            <a:pPr marL="0" indent="0" algn="ctr">
              <a:buNone/>
            </a:pPr>
            <a:endParaRPr lang="en-MY" sz="4900" dirty="0"/>
          </a:p>
        </p:txBody>
      </p:sp>
    </p:spTree>
    <p:extLst>
      <p:ext uri="{BB962C8B-B14F-4D97-AF65-F5344CB8AC3E}">
        <p14:creationId xmlns:p14="http://schemas.microsoft.com/office/powerpoint/2010/main" val="6515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894338"/>
            <a:ext cx="10515600" cy="35191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So you get to try this out </a:t>
            </a:r>
            <a:r>
              <a:rPr lang="en-MY" sz="5400" dirty="0" smtClean="0">
                <a:solidFill>
                  <a:schemeClr val="bg1"/>
                </a:solidFill>
              </a:rPr>
              <a:t>with              </a:t>
            </a:r>
            <a:r>
              <a:rPr lang="en-MY" sz="5400" b="1" dirty="0" smtClean="0">
                <a:solidFill>
                  <a:srgbClr val="FFC000"/>
                </a:solidFill>
              </a:rPr>
              <a:t>ZERO RISK!</a:t>
            </a: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5" y="207211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Just so you know, this offer is NOT made available to </a:t>
            </a:r>
            <a:r>
              <a:rPr lang="en-MY" sz="4800" dirty="0" smtClean="0">
                <a:solidFill>
                  <a:schemeClr val="bg1"/>
                </a:solidFill>
              </a:rPr>
              <a:t>public</a:t>
            </a: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7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9731" y="1762562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I intend to keep this </a:t>
            </a:r>
            <a:r>
              <a:rPr lang="en-MY" sz="4600" b="1" dirty="0" smtClean="0">
                <a:solidFill>
                  <a:srgbClr val="FFC000"/>
                </a:solidFill>
              </a:rPr>
              <a:t>Golden </a:t>
            </a:r>
            <a:r>
              <a:rPr lang="en-MY" sz="4600" b="1" dirty="0">
                <a:solidFill>
                  <a:srgbClr val="FFC000"/>
                </a:solidFill>
              </a:rPr>
              <a:t>O</a:t>
            </a:r>
            <a:r>
              <a:rPr lang="en-MY" sz="4600" b="1" dirty="0" smtClean="0">
                <a:solidFill>
                  <a:srgbClr val="FFC000"/>
                </a:solidFill>
              </a:rPr>
              <a:t>pportunity </a:t>
            </a:r>
            <a:r>
              <a:rPr lang="en-MY" sz="4600" dirty="0">
                <a:solidFill>
                  <a:schemeClr val="bg1"/>
                </a:solidFill>
              </a:rPr>
              <a:t>limited only to you and others who are committed to getting the most out of </a:t>
            </a:r>
            <a:r>
              <a:rPr lang="en-MY" sz="4600" dirty="0" smtClean="0">
                <a:solidFill>
                  <a:schemeClr val="bg1"/>
                </a:solidFill>
              </a:rPr>
              <a:t>life</a:t>
            </a:r>
            <a:endParaRPr lang="en-MY" sz="4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7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160" y="189877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Also, it's my way of saying thanks for choosing me, and I think you </a:t>
            </a:r>
            <a:r>
              <a:rPr lang="en-MY" sz="4400" b="1" dirty="0">
                <a:solidFill>
                  <a:srgbClr val="FFC000"/>
                </a:solidFill>
              </a:rPr>
              <a:t>D</a:t>
            </a:r>
            <a:r>
              <a:rPr lang="en-MY" sz="4400" b="1" dirty="0" smtClean="0">
                <a:solidFill>
                  <a:srgbClr val="FFC000"/>
                </a:solidFill>
              </a:rPr>
              <a:t>eserve</a:t>
            </a:r>
            <a:r>
              <a:rPr lang="en-MY" sz="4400" dirty="0" smtClean="0">
                <a:solidFill>
                  <a:schemeClr val="bg1"/>
                </a:solidFill>
              </a:rPr>
              <a:t> </a:t>
            </a:r>
            <a:r>
              <a:rPr lang="en-MY" sz="4400" dirty="0">
                <a:solidFill>
                  <a:schemeClr val="bg1"/>
                </a:solidFill>
              </a:rPr>
              <a:t>to get this almost </a:t>
            </a:r>
            <a:r>
              <a:rPr lang="en-MY" sz="4400" dirty="0" smtClean="0">
                <a:solidFill>
                  <a:schemeClr val="bg1"/>
                </a:solidFill>
              </a:rPr>
              <a:t>exclusively</a:t>
            </a: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262" y="2680138"/>
            <a:ext cx="10515600" cy="3244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If they were, they would learn a method (like this book) and take action </a:t>
            </a:r>
            <a:r>
              <a:rPr lang="en-MY" sz="4800" dirty="0" smtClean="0"/>
              <a:t>daily</a:t>
            </a: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332467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863" y="2853558"/>
            <a:ext cx="10515600" cy="36803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>
                <a:solidFill>
                  <a:schemeClr val="bg1"/>
                </a:solidFill>
              </a:rPr>
              <a:t>But Remember: You </a:t>
            </a:r>
            <a:r>
              <a:rPr lang="en-MY" sz="5000" dirty="0" smtClean="0">
                <a:solidFill>
                  <a:schemeClr val="bg1"/>
                </a:solidFill>
              </a:rPr>
              <a:t>Get </a:t>
            </a:r>
            <a:r>
              <a:rPr lang="en-MY" sz="5000" dirty="0">
                <a:solidFill>
                  <a:schemeClr val="bg1"/>
                </a:solidFill>
              </a:rPr>
              <a:t>To See This Offer </a:t>
            </a:r>
            <a:r>
              <a:rPr lang="en-MY" sz="5000" dirty="0">
                <a:solidFill>
                  <a:schemeClr val="bg1"/>
                </a:solidFill>
              </a:rPr>
              <a:t>O</a:t>
            </a:r>
            <a:r>
              <a:rPr lang="en-MY" sz="5000" dirty="0" smtClean="0">
                <a:solidFill>
                  <a:schemeClr val="bg1"/>
                </a:solidFill>
              </a:rPr>
              <a:t>nly ONCE</a:t>
            </a:r>
            <a:endParaRPr lang="en-MY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5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6654"/>
            <a:ext cx="10515600" cy="3543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900" dirty="0" smtClean="0">
                <a:solidFill>
                  <a:schemeClr val="bg1"/>
                </a:solidFill>
              </a:rPr>
              <a:t>If you </a:t>
            </a:r>
            <a:r>
              <a:rPr lang="en-MY" sz="4900" dirty="0">
                <a:solidFill>
                  <a:schemeClr val="bg1"/>
                </a:solidFill>
              </a:rPr>
              <a:t>click away or close </a:t>
            </a:r>
            <a:r>
              <a:rPr lang="en-MY" sz="4900" dirty="0" smtClean="0">
                <a:solidFill>
                  <a:schemeClr val="bg1"/>
                </a:solidFill>
              </a:rPr>
              <a:t>the </a:t>
            </a:r>
            <a:r>
              <a:rPr lang="en-MY" sz="4900" dirty="0">
                <a:solidFill>
                  <a:schemeClr val="bg1"/>
                </a:solidFill>
              </a:rPr>
              <a:t>page, you won't get to see it again after </a:t>
            </a:r>
            <a:r>
              <a:rPr lang="en-MY" sz="4900" dirty="0" smtClean="0">
                <a:solidFill>
                  <a:schemeClr val="bg1"/>
                </a:solidFill>
              </a:rPr>
              <a:t>this</a:t>
            </a:r>
            <a:endParaRPr lang="en-MY" sz="4900" dirty="0">
              <a:solidFill>
                <a:schemeClr val="bg1"/>
              </a:solidFill>
            </a:endParaRPr>
          </a:p>
          <a:p>
            <a:endParaRPr lang="en-MY" sz="4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229" y="3049001"/>
            <a:ext cx="10515600" cy="32485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 smtClean="0">
                <a:solidFill>
                  <a:schemeClr val="bg1"/>
                </a:solidFill>
              </a:rPr>
              <a:t>So There You Have It</a:t>
            </a: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8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778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Click On The Button Below To Get Your Video Upgrade Today!</a:t>
            </a:r>
          </a:p>
          <a:p>
            <a:pPr marL="0" indent="0" algn="ctr">
              <a:buNone/>
            </a:pPr>
            <a:endParaRPr lang="en-MY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5" y="2396356"/>
            <a:ext cx="10515600" cy="32445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If you’re seeing this, you’ve proven that you’re </a:t>
            </a:r>
            <a:r>
              <a:rPr lang="en-MY" sz="4600" i="1" dirty="0"/>
              <a:t>one of the serious ones </a:t>
            </a:r>
            <a:r>
              <a:rPr lang="en-MY" sz="4600" dirty="0"/>
              <a:t>who are determined to change your physique for the </a:t>
            </a:r>
            <a:r>
              <a:rPr lang="en-MY" sz="4600" dirty="0" smtClean="0"/>
              <a:t>better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294273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I’m confident that you’ll love what you find in </a:t>
            </a:r>
            <a:r>
              <a:rPr lang="en-MY" sz="5400" dirty="0" smtClean="0">
                <a:solidFill>
                  <a:schemeClr val="bg1"/>
                </a:solidFill>
              </a:rPr>
              <a:t>the </a:t>
            </a:r>
            <a:r>
              <a:rPr lang="en-MY" sz="5400" dirty="0" smtClean="0">
                <a:solidFill>
                  <a:schemeClr val="bg1"/>
                </a:solidFill>
              </a:rPr>
              <a:t>book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But your order is </a:t>
            </a:r>
            <a:r>
              <a:rPr lang="en-MY" sz="5400" i="1" dirty="0">
                <a:solidFill>
                  <a:schemeClr val="bg1"/>
                </a:solidFill>
              </a:rPr>
              <a:t>not quite </a:t>
            </a:r>
            <a:r>
              <a:rPr lang="en-MY" sz="5400" dirty="0">
                <a:solidFill>
                  <a:schemeClr val="bg1"/>
                </a:solidFill>
              </a:rPr>
              <a:t>complete </a:t>
            </a:r>
            <a:r>
              <a:rPr lang="en-MY" sz="5400" dirty="0" smtClean="0">
                <a:solidFill>
                  <a:schemeClr val="bg1"/>
                </a:solidFill>
              </a:rPr>
              <a:t>yet though…</a:t>
            </a: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3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757</Words>
  <Application>Microsoft Office PowerPoint</Application>
  <PresentationFormat>Widescreen</PresentationFormat>
  <Paragraphs>83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7" baseType="lpstr">
      <vt:lpstr>Arial</vt:lpstr>
      <vt:lpstr>Calibri</vt:lpstr>
      <vt:lpstr>Calibri Light</vt:lpstr>
      <vt:lpstr>Office Theme</vt:lpstr>
      <vt:lpstr>Hey Friend </vt:lpstr>
      <vt:lpstr>Thank you and congratulations on taking the first step towards                    Your Dream Body    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A Sneak Peek Of The Topics In This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68</cp:revision>
  <dcterms:created xsi:type="dcterms:W3CDTF">2017-05-11T17:27:15Z</dcterms:created>
  <dcterms:modified xsi:type="dcterms:W3CDTF">2018-05-29T14:01:18Z</dcterms:modified>
</cp:coreProperties>
</file>