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68" y="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3258800"/>
            <a:ext cx="327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/>
              <a:t>Conclusion</a:t>
            </a:r>
            <a:endParaRPr lang="en-MY" sz="4400" b="1" dirty="0"/>
          </a:p>
          <a:p>
            <a:pPr algn="ctr"/>
            <a:endParaRPr lang="en-MY" sz="44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50"/>
            <a:ext cx="8229600" cy="2861073"/>
          </a:xfrm>
        </p:spPr>
        <p:txBody>
          <a:bodyPr/>
          <a:lstStyle/>
          <a:p>
            <a:pPr marL="0" indent="0" algn="ctr">
              <a:buNone/>
            </a:pPr>
            <a:r>
              <a:rPr lang="en-MY" dirty="0"/>
              <a:t>I hope it has helped you understand what </a:t>
            </a:r>
            <a:r>
              <a:rPr lang="en-MY" b="1" dirty="0">
                <a:solidFill>
                  <a:srgbClr val="FFC000"/>
                </a:solidFill>
              </a:rPr>
              <a:t>O</a:t>
            </a:r>
            <a:r>
              <a:rPr lang="en-MY" b="1" dirty="0" smtClean="0">
                <a:solidFill>
                  <a:srgbClr val="FFC000"/>
                </a:solidFill>
              </a:rPr>
              <a:t>vereating </a:t>
            </a:r>
            <a:r>
              <a:rPr lang="en-MY" dirty="0"/>
              <a:t>is all about and given you some ideas on the different ways you can go about developing </a:t>
            </a:r>
            <a:r>
              <a:rPr lang="en-MY" b="1" i="1" dirty="0"/>
              <a:t>N</a:t>
            </a:r>
            <a:r>
              <a:rPr lang="en-MY" b="1" i="1" dirty="0" smtClean="0"/>
              <a:t>ew </a:t>
            </a:r>
            <a:r>
              <a:rPr lang="en-MY" b="1" i="1" dirty="0"/>
              <a:t>H</a:t>
            </a:r>
            <a:r>
              <a:rPr lang="en-MY" b="1" i="1" dirty="0" smtClean="0"/>
              <a:t>ealthy </a:t>
            </a:r>
            <a:r>
              <a:rPr lang="en-MY" b="1" i="1" dirty="0"/>
              <a:t>E</a:t>
            </a:r>
            <a:r>
              <a:rPr lang="en-MY" b="1" i="1" dirty="0" smtClean="0"/>
              <a:t>ating </a:t>
            </a:r>
            <a:r>
              <a:rPr lang="en-MY" b="1" i="1" dirty="0"/>
              <a:t>P</a:t>
            </a:r>
            <a:r>
              <a:rPr lang="en-MY" b="1" i="1" dirty="0" smtClean="0"/>
              <a:t>atterns</a:t>
            </a:r>
            <a:endParaRPr lang="en-MY" b="1" i="1" dirty="0"/>
          </a:p>
        </p:txBody>
      </p:sp>
    </p:spTree>
    <p:extLst>
      <p:ext uri="{BB962C8B-B14F-4D97-AF65-F5344CB8AC3E}">
        <p14:creationId xmlns:p14="http://schemas.microsoft.com/office/powerpoint/2010/main" val="61646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885950"/>
            <a:ext cx="8229600" cy="171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000" dirty="0"/>
              <a:t>Eating can and should be one of life’s </a:t>
            </a:r>
            <a:r>
              <a:rPr lang="en-MY" sz="4000" b="1" dirty="0">
                <a:solidFill>
                  <a:srgbClr val="FFC000"/>
                </a:solidFill>
              </a:rPr>
              <a:t>G</a:t>
            </a:r>
            <a:r>
              <a:rPr lang="en-MY" sz="4000" b="1" dirty="0" smtClean="0">
                <a:solidFill>
                  <a:srgbClr val="FFC000"/>
                </a:solidFill>
              </a:rPr>
              <a:t>reatest </a:t>
            </a:r>
            <a:r>
              <a:rPr lang="en-MY" sz="4000" b="1" dirty="0">
                <a:solidFill>
                  <a:srgbClr val="FFC000"/>
                </a:solidFill>
              </a:rPr>
              <a:t>P</a:t>
            </a:r>
            <a:r>
              <a:rPr lang="en-MY" sz="4000" b="1" dirty="0" smtClean="0">
                <a:solidFill>
                  <a:srgbClr val="FFC000"/>
                </a:solidFill>
              </a:rPr>
              <a:t>leasures</a:t>
            </a:r>
            <a:endParaRPr lang="en-MY" sz="4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5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00151"/>
            <a:ext cx="3505200" cy="3394472"/>
          </a:xfrm>
        </p:spPr>
        <p:txBody>
          <a:bodyPr/>
          <a:lstStyle/>
          <a:p>
            <a:pPr marL="0" indent="0" algn="ctr">
              <a:buNone/>
            </a:pPr>
            <a:r>
              <a:rPr lang="en-MY" dirty="0"/>
              <a:t>Rather than just rushing into a fast-food place and grabbing whatever to </a:t>
            </a:r>
            <a:r>
              <a:rPr lang="en-MY" dirty="0" smtClean="0"/>
              <a:t>devour </a:t>
            </a:r>
            <a:endParaRPr lang="en-MY" dirty="0"/>
          </a:p>
        </p:txBody>
      </p:sp>
      <p:pic>
        <p:nvPicPr>
          <p:cNvPr id="12290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320" y="2495550"/>
            <a:ext cx="458724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51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85950"/>
            <a:ext cx="8229600" cy="2403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3600" dirty="0"/>
              <a:t>I wish you all the best in this journey </a:t>
            </a:r>
            <a:r>
              <a:rPr lang="en-MY" sz="3600" dirty="0" smtClean="0"/>
              <a:t>towards </a:t>
            </a:r>
            <a:r>
              <a:rPr lang="en-MY" sz="3600" dirty="0"/>
              <a:t>developing new healthy eating </a:t>
            </a:r>
            <a:r>
              <a:rPr lang="en-MY" sz="3600" dirty="0" smtClean="0"/>
              <a:t>patterns</a:t>
            </a:r>
            <a:endParaRPr lang="en-MY" sz="3600" dirty="0"/>
          </a:p>
        </p:txBody>
      </p:sp>
    </p:spTree>
    <p:extLst>
      <p:ext uri="{BB962C8B-B14F-4D97-AF65-F5344CB8AC3E}">
        <p14:creationId xmlns:p14="http://schemas.microsoft.com/office/powerpoint/2010/main" val="159869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95350"/>
            <a:ext cx="8229600" cy="3013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MY" sz="4800" b="1" dirty="0"/>
              <a:t>Thank </a:t>
            </a:r>
            <a:r>
              <a:rPr lang="en-MY" sz="4800" b="1" dirty="0" smtClean="0"/>
              <a:t>You </a:t>
            </a:r>
            <a:r>
              <a:rPr lang="en-MY" sz="4800" b="1" dirty="0"/>
              <a:t>and </a:t>
            </a:r>
            <a:r>
              <a:rPr lang="en-MY" sz="4800" b="1" dirty="0" smtClean="0"/>
              <a:t>Good </a:t>
            </a:r>
            <a:r>
              <a:rPr lang="en-MY" sz="4800" b="1" dirty="0"/>
              <a:t>L</a:t>
            </a:r>
            <a:r>
              <a:rPr lang="en-MY" sz="4800" b="1" dirty="0" smtClean="0"/>
              <a:t>uck</a:t>
            </a:r>
            <a:r>
              <a:rPr lang="en-MY" sz="4800" b="1" dirty="0"/>
              <a:t>!</a:t>
            </a:r>
          </a:p>
        </p:txBody>
      </p:sp>
      <p:pic>
        <p:nvPicPr>
          <p:cNvPr id="13314" name="Picture 2" descr="Image result for THANK YO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708" y="2148639"/>
            <a:ext cx="4492292" cy="299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98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2267</TotalTime>
  <Words>75</Words>
  <Application>Microsoft Office PowerPoint</Application>
  <PresentationFormat>On-screen Show (16:9)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206</cp:revision>
  <dcterms:created xsi:type="dcterms:W3CDTF">2016-12-30T12:43:39Z</dcterms:created>
  <dcterms:modified xsi:type="dcterms:W3CDTF">2017-10-06T04:30:14Z</dcterms:modified>
</cp:coreProperties>
</file>