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352" r:id="rId5"/>
    <p:sldId id="295" r:id="rId6"/>
    <p:sldId id="296" r:id="rId7"/>
    <p:sldId id="260" r:id="rId8"/>
    <p:sldId id="297" r:id="rId9"/>
    <p:sldId id="298" r:id="rId10"/>
    <p:sldId id="299" r:id="rId11"/>
    <p:sldId id="300" r:id="rId12"/>
    <p:sldId id="301" r:id="rId13"/>
    <p:sldId id="262" r:id="rId14"/>
    <p:sldId id="263" r:id="rId15"/>
    <p:sldId id="303" r:id="rId16"/>
    <p:sldId id="304" r:id="rId17"/>
    <p:sldId id="357" r:id="rId18"/>
    <p:sldId id="305" r:id="rId19"/>
    <p:sldId id="306" r:id="rId20"/>
    <p:sldId id="307" r:id="rId21"/>
    <p:sldId id="310" r:id="rId22"/>
    <p:sldId id="311" r:id="rId23"/>
    <p:sldId id="313" r:id="rId24"/>
    <p:sldId id="314" r:id="rId25"/>
    <p:sldId id="315" r:id="rId26"/>
    <p:sldId id="316" r:id="rId27"/>
    <p:sldId id="318" r:id="rId28"/>
    <p:sldId id="349" r:id="rId29"/>
    <p:sldId id="320" r:id="rId30"/>
    <p:sldId id="321" r:id="rId31"/>
    <p:sldId id="266" r:id="rId32"/>
    <p:sldId id="322" r:id="rId33"/>
    <p:sldId id="323" r:id="rId34"/>
    <p:sldId id="324" r:id="rId35"/>
    <p:sldId id="353" r:id="rId36"/>
    <p:sldId id="325" r:id="rId37"/>
    <p:sldId id="326" r:id="rId38"/>
    <p:sldId id="327" r:id="rId39"/>
    <p:sldId id="328" r:id="rId40"/>
    <p:sldId id="354" r:id="rId41"/>
    <p:sldId id="355" r:id="rId42"/>
    <p:sldId id="329" r:id="rId43"/>
    <p:sldId id="330" r:id="rId44"/>
    <p:sldId id="331" r:id="rId45"/>
    <p:sldId id="332" r:id="rId46"/>
    <p:sldId id="335" r:id="rId47"/>
    <p:sldId id="344" r:id="rId48"/>
    <p:sldId id="351" r:id="rId49"/>
    <p:sldId id="346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943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916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3487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1862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618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023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001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6260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22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3695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084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0A3AB-7E73-4D7E-9E72-F82289218E6E}" type="datetimeFigureOut">
              <a:rPr lang="en-MY" smtClean="0"/>
              <a:t>14/10/2017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CDAA8-BA5D-4EBD-9EB6-EE0006B0834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748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0979" y="3976086"/>
            <a:ext cx="9144000" cy="2387600"/>
          </a:xfrm>
        </p:spPr>
        <p:txBody>
          <a:bodyPr>
            <a:noAutofit/>
          </a:bodyPr>
          <a:lstStyle/>
          <a:p>
            <a:r>
              <a:rPr lang="en-MY" sz="11500" b="1" dirty="0" smtClean="0">
                <a:solidFill>
                  <a:schemeClr val="bg1"/>
                </a:solidFill>
                <a:latin typeface="+mn-lt"/>
              </a:rPr>
              <a:t>Hi!</a:t>
            </a:r>
            <a:r>
              <a:rPr lang="en-MY" sz="8000" dirty="0"/>
              <a:t/>
            </a:r>
            <a:br>
              <a:rPr lang="en-MY" sz="8000" dirty="0"/>
            </a:br>
            <a:r>
              <a:rPr lang="en-MY" sz="8000" b="1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MY" sz="8000" b="1" dirty="0" smtClean="0">
                <a:solidFill>
                  <a:schemeClr val="bg1"/>
                </a:solidFill>
                <a:latin typeface="+mn-lt"/>
              </a:rPr>
            </a:br>
            <a:endParaRPr lang="en-MY" sz="80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8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607" y="2516357"/>
            <a:ext cx="10515600" cy="33380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 smtClean="0"/>
              <a:t>What </a:t>
            </a:r>
            <a:r>
              <a:rPr lang="en-MY" sz="4400" dirty="0"/>
              <a:t>I </a:t>
            </a:r>
            <a:r>
              <a:rPr lang="en-MY" sz="4400" dirty="0" smtClean="0"/>
              <a:t>am about </a:t>
            </a:r>
            <a:r>
              <a:rPr lang="en-MY" sz="4400" dirty="0"/>
              <a:t>to show you can easily increase your likelihood of following through with the strategies laid out…</a:t>
            </a:r>
          </a:p>
        </p:txBody>
      </p:sp>
    </p:spTree>
    <p:extLst>
      <p:ext uri="{BB962C8B-B14F-4D97-AF65-F5344CB8AC3E}">
        <p14:creationId xmlns:p14="http://schemas.microsoft.com/office/powerpoint/2010/main" val="140043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7217"/>
            <a:ext cx="10515600" cy="36038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… and put an </a:t>
            </a:r>
            <a:r>
              <a:rPr lang="en-MY" sz="4800" b="1" i="1" dirty="0" smtClean="0">
                <a:solidFill>
                  <a:srgbClr val="FFC000"/>
                </a:solidFill>
              </a:rPr>
              <a:t>END</a:t>
            </a:r>
            <a:r>
              <a:rPr lang="en-MY" sz="4800" dirty="0" smtClean="0"/>
              <a:t> </a:t>
            </a:r>
            <a:r>
              <a:rPr lang="en-MY" sz="4800" dirty="0"/>
              <a:t>to binge eating - in half the time!  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1551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496" y="2695902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It is an amazing offer that will go well with your new </a:t>
            </a:r>
            <a:r>
              <a:rPr lang="en-MY" sz="4800" b="1" i="1" dirty="0"/>
              <a:t>Binge-Proof </a:t>
            </a:r>
            <a:r>
              <a:rPr lang="en-MY" sz="4800" b="1" i="1" dirty="0" smtClean="0"/>
              <a:t>Lifestyle</a:t>
            </a:r>
            <a:endParaRPr lang="en-MY" sz="4800" b="1" i="1" dirty="0"/>
          </a:p>
        </p:txBody>
      </p:sp>
    </p:spTree>
    <p:extLst>
      <p:ext uri="{BB962C8B-B14F-4D97-AF65-F5344CB8AC3E}">
        <p14:creationId xmlns:p14="http://schemas.microsoft.com/office/powerpoint/2010/main" val="424825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1915" y="1412550"/>
            <a:ext cx="10515600" cy="3641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>
                <a:solidFill>
                  <a:srgbClr val="FFC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MY" sz="5000" dirty="0">
                <a:solidFill>
                  <a:schemeClr val="bg1"/>
                </a:solidFill>
              </a:rPr>
              <a:t>Introducing...</a:t>
            </a:r>
          </a:p>
          <a:p>
            <a:pPr marL="0" indent="0" algn="ctr">
              <a:buNone/>
            </a:pPr>
            <a:r>
              <a:rPr lang="en-MY" sz="5000" b="1" dirty="0">
                <a:solidFill>
                  <a:srgbClr val="FFC000"/>
                </a:solidFill>
              </a:rPr>
              <a:t> </a:t>
            </a:r>
          </a:p>
          <a:p>
            <a:pPr marL="0" indent="0">
              <a:buNone/>
            </a:pPr>
            <a:r>
              <a:rPr lang="en-MY" sz="5000" b="1" dirty="0">
                <a:solidFill>
                  <a:srgbClr val="FFC000"/>
                </a:solidFill>
              </a:rPr>
              <a:t>Binge-Proof Lifestyle </a:t>
            </a:r>
            <a:r>
              <a:rPr lang="en-MY" sz="5000" b="1" dirty="0" smtClean="0">
                <a:solidFill>
                  <a:srgbClr val="FFC000"/>
                </a:solidFill>
              </a:rPr>
              <a:t>Video </a:t>
            </a:r>
            <a:r>
              <a:rPr lang="en-MY" sz="5000" b="1" dirty="0">
                <a:solidFill>
                  <a:srgbClr val="FFC000"/>
                </a:solidFill>
              </a:rPr>
              <a:t>Upgrade</a:t>
            </a:r>
          </a:p>
          <a:p>
            <a:endParaRPr lang="en-MY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6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807" y="2904373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To study all the secrets in the book, you must first read through the pages…  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68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78" y="2879299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And I know this process can be extremely tedious for many...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95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21910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That said, many didn’t get the results they desired because they gave up half-way through the book! </a:t>
            </a:r>
          </a:p>
        </p:txBody>
      </p:sp>
    </p:spTree>
    <p:extLst>
      <p:ext uri="{BB962C8B-B14F-4D97-AF65-F5344CB8AC3E}">
        <p14:creationId xmlns:p14="http://schemas.microsoft.com/office/powerpoint/2010/main" val="191038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85090"/>
            <a:ext cx="10515600" cy="34022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>
                <a:solidFill>
                  <a:schemeClr val="bg1"/>
                </a:solidFill>
              </a:rPr>
              <a:t>And I don’t want you to be one of them…  </a:t>
            </a:r>
          </a:p>
        </p:txBody>
      </p:sp>
    </p:spTree>
    <p:extLst>
      <p:ext uri="{BB962C8B-B14F-4D97-AF65-F5344CB8AC3E}">
        <p14:creationId xmlns:p14="http://schemas.microsoft.com/office/powerpoint/2010/main" val="16322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522" y="39096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MY" sz="4400" dirty="0"/>
          </a:p>
          <a:p>
            <a:pPr marL="0" indent="0" algn="ctr">
              <a:buNone/>
            </a:pPr>
            <a:r>
              <a:rPr lang="en-MY" sz="4400" dirty="0"/>
              <a:t>What if… I can show you how to shortcut the tedious process and achieve more profound results - in half the time?</a:t>
            </a:r>
          </a:p>
          <a:p>
            <a:pPr marL="0" indent="0" algn="ctr">
              <a:buNone/>
            </a:pPr>
            <a:endParaRPr lang="en-MY" sz="4400" dirty="0"/>
          </a:p>
        </p:txBody>
      </p:sp>
      <p:pic>
        <p:nvPicPr>
          <p:cNvPr id="4" name="Picture 2" descr="Image result for shortc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674" y="3421116"/>
            <a:ext cx="5155325" cy="3436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6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49525"/>
            <a:ext cx="10515600" cy="3327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Would you be interested?</a:t>
            </a:r>
          </a:p>
          <a:p>
            <a:pPr marL="0" indent="0" algn="ctr">
              <a:buNone/>
            </a:pP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19011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5064" y="1739698"/>
            <a:ext cx="9144000" cy="2387600"/>
          </a:xfrm>
        </p:spPr>
        <p:txBody>
          <a:bodyPr>
            <a:noAutofit/>
          </a:bodyPr>
          <a:lstStyle/>
          <a:p>
            <a:r>
              <a:rPr lang="en-MY" sz="4800" dirty="0">
                <a:solidFill>
                  <a:schemeClr val="bg1"/>
                </a:solidFill>
                <a:latin typeface="+mn-lt"/>
              </a:rPr>
              <a:t>Congratulations and Thank You for investing in </a:t>
            </a:r>
            <a:r>
              <a:rPr lang="en-MY" sz="4800" b="1" dirty="0">
                <a:solidFill>
                  <a:srgbClr val="FFC000"/>
                </a:solidFill>
                <a:latin typeface="+mn-lt"/>
              </a:rPr>
              <a:t>Binge-Proof Lifestyle</a:t>
            </a:r>
            <a:r>
              <a:rPr lang="en-MY" sz="4800" dirty="0">
                <a:solidFill>
                  <a:schemeClr val="bg1"/>
                </a:solidFill>
                <a:latin typeface="+mn-lt"/>
              </a:rPr>
              <a:t>!</a:t>
            </a:r>
            <a:endParaRPr lang="en-MY" sz="4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81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3463" y="2619650"/>
            <a:ext cx="10515600" cy="3561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MY" sz="4700" dirty="0"/>
              <a:t>If you say YES - Then you’ll absolutely love the video upgrade of Binge-Proof </a:t>
            </a:r>
            <a:r>
              <a:rPr lang="en-MY" sz="4700" dirty="0" smtClean="0"/>
              <a:t>Lifestyle</a:t>
            </a:r>
            <a:endParaRPr lang="en-MY" sz="4700" dirty="0"/>
          </a:p>
        </p:txBody>
      </p:sp>
    </p:spTree>
    <p:extLst>
      <p:ext uri="{BB962C8B-B14F-4D97-AF65-F5344CB8AC3E}">
        <p14:creationId xmlns:p14="http://schemas.microsoft.com/office/powerpoint/2010/main" val="26544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026979"/>
            <a:ext cx="10515600" cy="31499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And here’s why you should get this entire video course Today…</a:t>
            </a:r>
          </a:p>
        </p:txBody>
      </p:sp>
    </p:spTree>
    <p:extLst>
      <p:ext uri="{BB962C8B-B14F-4D97-AF65-F5344CB8AC3E}">
        <p14:creationId xmlns:p14="http://schemas.microsoft.com/office/powerpoint/2010/main" val="136647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793" y="2501950"/>
            <a:ext cx="10515600" cy="33912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Studies show that videos are one of the most impactful ways to keep you engaged when you try to learn something </a:t>
            </a:r>
            <a:r>
              <a:rPr lang="en-MY" sz="4400" dirty="0" smtClean="0">
                <a:solidFill>
                  <a:schemeClr val="bg1"/>
                </a:solidFill>
              </a:rPr>
              <a:t>new</a:t>
            </a:r>
            <a:endParaRPr lang="en-MY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 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6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669" y="2780962"/>
            <a:ext cx="10515600" cy="3348703"/>
          </a:xfrm>
        </p:spPr>
        <p:txBody>
          <a:bodyPr/>
          <a:lstStyle/>
          <a:p>
            <a:pPr marL="0" indent="0" algn="ctr">
              <a:buNone/>
            </a:pPr>
            <a:r>
              <a:rPr lang="en-MY" sz="4600" dirty="0"/>
              <a:t>You get to absorb more from this video course than the </a:t>
            </a:r>
            <a:r>
              <a:rPr lang="en-MY" sz="4600" dirty="0" smtClean="0"/>
              <a:t>book because</a:t>
            </a:r>
            <a:r>
              <a:rPr lang="en-MY" sz="4600" dirty="0"/>
              <a:t>...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0743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599" y="2365927"/>
            <a:ext cx="10515600" cy="3348703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You have a voice that speaks to you, guides you </a:t>
            </a:r>
            <a:r>
              <a:rPr lang="en-MY" sz="4400" dirty="0" smtClean="0"/>
              <a:t>and </a:t>
            </a:r>
            <a:r>
              <a:rPr lang="en-MY" sz="4400" dirty="0"/>
              <a:t>visual graphics that show you how to stop overeating, cure addiction, and strategize your own healthy lifestyle! 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8820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163" y="2613795"/>
            <a:ext cx="10515600" cy="26400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What you read, you know. What you see, hear and feel, you internalize and practice </a:t>
            </a:r>
            <a:r>
              <a:rPr lang="en-MY" sz="4600" dirty="0" smtClean="0"/>
              <a:t>subconsciously</a:t>
            </a:r>
            <a:endParaRPr lang="en-MY" sz="4600" dirty="0"/>
          </a:p>
          <a:p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32638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086" y="2790496"/>
            <a:ext cx="10515600" cy="2633261"/>
          </a:xfrm>
        </p:spPr>
        <p:txBody>
          <a:bodyPr/>
          <a:lstStyle/>
          <a:p>
            <a:pPr marL="0" indent="0" algn="ctr">
              <a:buNone/>
            </a:pPr>
            <a:r>
              <a:rPr lang="en-MY" sz="4900" dirty="0"/>
              <a:t>And that’s exactly where the </a:t>
            </a:r>
            <a:r>
              <a:rPr lang="en-MY" sz="4900" b="1" i="1" dirty="0" smtClean="0">
                <a:solidFill>
                  <a:srgbClr val="FFC000"/>
                </a:solidFill>
              </a:rPr>
              <a:t>MAGIC </a:t>
            </a:r>
            <a:r>
              <a:rPr lang="en-MY" sz="4900" dirty="0" smtClean="0"/>
              <a:t>happens</a:t>
            </a:r>
            <a:endParaRPr lang="en-MY" sz="4900" dirty="0"/>
          </a:p>
          <a:p>
            <a:pPr marL="0" indent="0" algn="ctr">
              <a:buNone/>
            </a:pPr>
            <a:r>
              <a:rPr lang="en-MY" sz="4900" dirty="0">
                <a:solidFill>
                  <a:srgbClr val="FFC000"/>
                </a:solidFill>
              </a:rPr>
              <a:t> </a:t>
            </a:r>
          </a:p>
          <a:p>
            <a:endParaRPr lang="en-MY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21279"/>
            <a:ext cx="10515600" cy="35556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chemeClr val="bg1"/>
                </a:solidFill>
              </a:rPr>
              <a:t>Think of the book as a complete blueprint to show how you can put an end to overeating…  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5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152" y="2396360"/>
            <a:ext cx="10802007" cy="31342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While this video course is a Binge-Proof </a:t>
            </a:r>
            <a:r>
              <a:rPr lang="en-MY" sz="4400" dirty="0" err="1">
                <a:solidFill>
                  <a:srgbClr val="FFC000"/>
                </a:solidFill>
              </a:rPr>
              <a:t>Masterclass</a:t>
            </a:r>
            <a:r>
              <a:rPr lang="en-MY" sz="4400" dirty="0">
                <a:solidFill>
                  <a:srgbClr val="FFC000"/>
                </a:solidFill>
              </a:rPr>
              <a:t> with a virtual mentor guiding you step-by-step how to achieve the BEST result in no time at all!  </a:t>
            </a: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6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15150"/>
            <a:ext cx="10515600" cy="3482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Meaning... You </a:t>
            </a:r>
            <a:r>
              <a:rPr lang="en-MY" sz="4600" dirty="0" smtClean="0">
                <a:solidFill>
                  <a:schemeClr val="bg1"/>
                </a:solidFill>
              </a:rPr>
              <a:t>can get BETTER </a:t>
            </a:r>
            <a:r>
              <a:rPr lang="en-MY" sz="4600" dirty="0">
                <a:solidFill>
                  <a:schemeClr val="bg1"/>
                </a:solidFill>
              </a:rPr>
              <a:t>results in </a:t>
            </a:r>
            <a:r>
              <a:rPr lang="en-MY" sz="4600" dirty="0">
                <a:solidFill>
                  <a:srgbClr val="FFC000"/>
                </a:solidFill>
              </a:rPr>
              <a:t>LESS </a:t>
            </a:r>
            <a:r>
              <a:rPr lang="en-MY" sz="4600" dirty="0">
                <a:solidFill>
                  <a:schemeClr val="bg1"/>
                </a:solidFill>
              </a:rPr>
              <a:t>time! </a:t>
            </a:r>
          </a:p>
        </p:txBody>
      </p:sp>
    </p:spTree>
    <p:extLst>
      <p:ext uri="{BB962C8B-B14F-4D97-AF65-F5344CB8AC3E}">
        <p14:creationId xmlns:p14="http://schemas.microsoft.com/office/powerpoint/2010/main" val="380522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9466" y="2530549"/>
            <a:ext cx="10515600" cy="34869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You've just made one of the </a:t>
            </a:r>
            <a:r>
              <a:rPr lang="en-MY" sz="4600" dirty="0" smtClean="0"/>
              <a:t>                                 </a:t>
            </a:r>
            <a:r>
              <a:rPr lang="en-MY" sz="4600" b="1" i="1" dirty="0"/>
              <a:t>B</a:t>
            </a:r>
            <a:r>
              <a:rPr lang="en-MY" sz="4600" b="1" i="1" dirty="0" smtClean="0"/>
              <a:t>est Decisions </a:t>
            </a:r>
            <a:r>
              <a:rPr lang="en-MY" sz="4600" dirty="0" smtClean="0"/>
              <a:t>for </a:t>
            </a:r>
            <a:r>
              <a:rPr lang="en-MY" sz="4600" dirty="0"/>
              <a:t>your own </a:t>
            </a:r>
            <a:r>
              <a:rPr lang="en-MY" sz="4600" dirty="0" smtClean="0"/>
              <a:t>health </a:t>
            </a:r>
            <a:r>
              <a:rPr lang="en-MY" sz="4600" dirty="0"/>
              <a:t>and your future </a:t>
            </a:r>
            <a:r>
              <a:rPr lang="en-MY" sz="4600" dirty="0" smtClean="0"/>
              <a:t>self will </a:t>
            </a:r>
            <a:r>
              <a:rPr lang="en-MY" sz="4600" dirty="0"/>
              <a:t>thank you </a:t>
            </a:r>
            <a:r>
              <a:rPr lang="en-MY" sz="4600" dirty="0" smtClean="0"/>
              <a:t>for that!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420922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842" y="2916621"/>
            <a:ext cx="10515600" cy="2582424"/>
          </a:xfrm>
        </p:spPr>
        <p:txBody>
          <a:bodyPr/>
          <a:lstStyle/>
          <a:p>
            <a:pPr marL="0" indent="0" algn="ctr">
              <a:buNone/>
            </a:pPr>
            <a:r>
              <a:rPr lang="en-MY" sz="4800" dirty="0"/>
              <a:t>And I really want you to see the real value in this…</a:t>
            </a:r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901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47" y="2829324"/>
            <a:ext cx="10515600" cy="3257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In this Video Upgrade, you get 10 premium quality videos of Binge-Proof </a:t>
            </a:r>
            <a:r>
              <a:rPr lang="en-MY" sz="4600" dirty="0" smtClean="0">
                <a:solidFill>
                  <a:srgbClr val="FFC000"/>
                </a:solidFill>
              </a:rPr>
              <a:t>Lifestyle</a:t>
            </a:r>
            <a:endParaRPr lang="en-MY" sz="46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986" y="2585545"/>
            <a:ext cx="10515600" cy="25042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Get ready </a:t>
            </a:r>
            <a:r>
              <a:rPr lang="en-MY" sz="4600" dirty="0" smtClean="0">
                <a:solidFill>
                  <a:srgbClr val="FFC000"/>
                </a:solidFill>
              </a:rPr>
              <a:t>to </a:t>
            </a:r>
            <a:r>
              <a:rPr lang="en-MY" sz="4600" dirty="0">
                <a:solidFill>
                  <a:srgbClr val="FFC000"/>
                </a:solidFill>
              </a:rPr>
              <a:t>be blown away by the course and say goodbye to your poor eating habits!</a:t>
            </a:r>
          </a:p>
          <a:p>
            <a:pPr marL="0" indent="0" algn="ctr">
              <a:buNone/>
            </a:pPr>
            <a:endParaRPr lang="en-MY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28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11551"/>
            <a:ext cx="10515600" cy="36654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dirty="0"/>
              <a:t>All you need to do is sit back, relax and push the </a:t>
            </a:r>
            <a:r>
              <a:rPr lang="en-MY" sz="4800" b="1" dirty="0">
                <a:solidFill>
                  <a:srgbClr val="FFC000"/>
                </a:solidFill>
              </a:rPr>
              <a:t>PLAY</a:t>
            </a:r>
            <a:r>
              <a:rPr lang="en-MY" sz="4800" dirty="0"/>
              <a:t> button and reap all the </a:t>
            </a:r>
            <a:r>
              <a:rPr lang="en-MY" sz="4800" dirty="0" smtClean="0"/>
              <a:t>rewards!</a:t>
            </a:r>
            <a:endParaRPr lang="en-MY" sz="4600" dirty="0"/>
          </a:p>
        </p:txBody>
      </p:sp>
    </p:spTree>
    <p:extLst>
      <p:ext uri="{BB962C8B-B14F-4D97-AF65-F5344CB8AC3E}">
        <p14:creationId xmlns:p14="http://schemas.microsoft.com/office/powerpoint/2010/main" val="144177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19323"/>
            <a:ext cx="10515600" cy="1325563"/>
          </a:xfrm>
        </p:spPr>
        <p:txBody>
          <a:bodyPr>
            <a:noAutofit/>
          </a:bodyPr>
          <a:lstStyle/>
          <a:p>
            <a:r>
              <a:rPr lang="en-MY" b="1" dirty="0">
                <a:latin typeface="+mn-lt"/>
              </a:rPr>
              <a:t>Here's a sneak peek of the topics in this upgrade:</a:t>
            </a:r>
            <a:br>
              <a:rPr lang="en-MY" b="1" dirty="0">
                <a:latin typeface="+mn-lt"/>
              </a:rPr>
            </a:br>
            <a:endParaRPr lang="en-MY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4827"/>
            <a:ext cx="10515600" cy="41535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MY" sz="3200" dirty="0" smtClean="0"/>
              <a:t> Terrifying </a:t>
            </a:r>
            <a:r>
              <a:rPr lang="en-MY" sz="3200" dirty="0"/>
              <a:t>Facts Food Companies Don’t Want You To </a:t>
            </a:r>
            <a:r>
              <a:rPr lang="en-MY" sz="3200" dirty="0" smtClean="0"/>
              <a:t>Know</a:t>
            </a:r>
          </a:p>
          <a:p>
            <a:pPr>
              <a:buFont typeface="Wingdings" panose="05000000000000000000" pitchFamily="2" charset="2"/>
              <a:buChar char="ü"/>
            </a:pPr>
            <a:endParaRPr lang="en-MY" sz="3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MY" sz="3200" dirty="0" smtClean="0"/>
              <a:t> The </a:t>
            </a:r>
            <a:r>
              <a:rPr lang="en-MY" sz="3200" dirty="0"/>
              <a:t>Science Behind </a:t>
            </a:r>
            <a:r>
              <a:rPr lang="en-MY" sz="3200" dirty="0" smtClean="0"/>
              <a:t>Overeating</a:t>
            </a:r>
          </a:p>
          <a:p>
            <a:pPr>
              <a:buFont typeface="Wingdings" panose="05000000000000000000" pitchFamily="2" charset="2"/>
              <a:buChar char="ü"/>
            </a:pPr>
            <a:endParaRPr lang="en-MY" sz="3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MY" sz="3200" dirty="0" smtClean="0"/>
              <a:t> The </a:t>
            </a:r>
            <a:r>
              <a:rPr lang="en-MY" sz="3200" dirty="0"/>
              <a:t>Signs of Compulsive </a:t>
            </a:r>
            <a:r>
              <a:rPr lang="en-MY" sz="3200" dirty="0" smtClean="0"/>
              <a:t>Overeating</a:t>
            </a:r>
          </a:p>
          <a:p>
            <a:pPr>
              <a:buFont typeface="Wingdings" panose="05000000000000000000" pitchFamily="2" charset="2"/>
              <a:buChar char="ü"/>
            </a:pPr>
            <a:endParaRPr lang="en-MY" sz="3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MY" sz="3200" dirty="0"/>
              <a:t> </a:t>
            </a:r>
            <a:r>
              <a:rPr lang="en-MY" sz="3200" dirty="0" smtClean="0"/>
              <a:t>The </a:t>
            </a:r>
            <a:r>
              <a:rPr lang="en-MY" sz="3200" dirty="0"/>
              <a:t>Reasons you’re Out of Control Around Food</a:t>
            </a:r>
          </a:p>
          <a:p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207999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606" y="1399956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MY" sz="3600" dirty="0" smtClean="0"/>
              <a:t> Dangers </a:t>
            </a:r>
            <a:r>
              <a:rPr lang="en-MY" sz="3600" dirty="0"/>
              <a:t>of </a:t>
            </a:r>
            <a:r>
              <a:rPr lang="en-MY" sz="3600" dirty="0" smtClean="0"/>
              <a:t>Overeating</a:t>
            </a:r>
          </a:p>
          <a:p>
            <a:pPr>
              <a:buFont typeface="Wingdings" panose="05000000000000000000" pitchFamily="2" charset="2"/>
              <a:buChar char="ü"/>
            </a:pPr>
            <a:endParaRPr lang="en-MY" sz="3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MY" sz="3600" dirty="0" smtClean="0"/>
              <a:t> 10 </a:t>
            </a:r>
            <a:r>
              <a:rPr lang="en-MY" sz="3600" dirty="0"/>
              <a:t>Types of </a:t>
            </a:r>
            <a:r>
              <a:rPr lang="en-MY" sz="3600" dirty="0" smtClean="0"/>
              <a:t>Overeating</a:t>
            </a:r>
          </a:p>
          <a:p>
            <a:pPr>
              <a:buFont typeface="Wingdings" panose="05000000000000000000" pitchFamily="2" charset="2"/>
              <a:buChar char="ü"/>
            </a:pPr>
            <a:endParaRPr lang="en-MY" sz="3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MY" sz="3600" dirty="0" smtClean="0"/>
              <a:t> Strategies </a:t>
            </a:r>
            <a:r>
              <a:rPr lang="en-MY" sz="3600" dirty="0"/>
              <a:t>To Prevent </a:t>
            </a:r>
            <a:r>
              <a:rPr lang="en-MY" sz="3600" dirty="0" smtClean="0"/>
              <a:t>Overeating</a:t>
            </a:r>
          </a:p>
          <a:p>
            <a:pPr>
              <a:buFont typeface="Wingdings" panose="05000000000000000000" pitchFamily="2" charset="2"/>
              <a:buChar char="ü"/>
            </a:pPr>
            <a:endParaRPr lang="en-MY" sz="3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MY" sz="3600" dirty="0" smtClean="0"/>
              <a:t>Overcoming </a:t>
            </a:r>
            <a:r>
              <a:rPr lang="en-MY" sz="3600" dirty="0"/>
              <a:t>An Overeating </a:t>
            </a:r>
            <a:r>
              <a:rPr lang="en-MY" sz="3600" dirty="0" smtClean="0"/>
              <a:t>Disorder</a:t>
            </a:r>
            <a:endParaRPr lang="en-MY" sz="3600" dirty="0"/>
          </a:p>
          <a:p>
            <a:pPr marL="0" indent="0">
              <a:buNone/>
            </a:pPr>
            <a:r>
              <a:rPr lang="en-MY" sz="3600" dirty="0"/>
              <a:t> </a:t>
            </a:r>
          </a:p>
          <a:p>
            <a:pPr marL="0" indent="0">
              <a:buNone/>
            </a:pPr>
            <a:r>
              <a:rPr lang="en-MY" sz="3600" dirty="0"/>
              <a:t>And much more waiting to be discovered inside...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9098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40735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/>
              <a:t>So How Much For This Upgrade?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411450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8744" y="2345277"/>
            <a:ext cx="10988040" cy="37019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 could easily charge you $497 for the above upgrade considering the amount of time and effort invested into creating this fantastic course!</a:t>
            </a:r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6585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5736" y="2755392"/>
            <a:ext cx="10515600" cy="31899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/>
              <a:t>However, I'm </a:t>
            </a:r>
            <a:r>
              <a:rPr lang="en-MY" sz="4700" b="1" i="1" dirty="0" smtClean="0">
                <a:solidFill>
                  <a:srgbClr val="FFC000"/>
                </a:solidFill>
              </a:rPr>
              <a:t>NOT</a:t>
            </a:r>
            <a:r>
              <a:rPr lang="en-MY" sz="4700" dirty="0" smtClean="0"/>
              <a:t> </a:t>
            </a:r>
            <a:r>
              <a:rPr lang="en-MY" sz="4700" dirty="0"/>
              <a:t>going to charge you </a:t>
            </a:r>
            <a:r>
              <a:rPr lang="en-MY" sz="4700" dirty="0" smtClean="0"/>
              <a:t>THAT MUCH...</a:t>
            </a:r>
            <a:endParaRPr lang="en-MY" sz="4700" dirty="0"/>
          </a:p>
          <a:p>
            <a:pPr marL="0" indent="0" algn="ctr">
              <a:buNone/>
            </a:pPr>
            <a:endParaRPr lang="en-MY" sz="4400" dirty="0"/>
          </a:p>
        </p:txBody>
      </p:sp>
    </p:spTree>
    <p:extLst>
      <p:ext uri="{BB962C8B-B14F-4D97-AF65-F5344CB8AC3E}">
        <p14:creationId xmlns:p14="http://schemas.microsoft.com/office/powerpoint/2010/main" val="15045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2239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>
                <a:solidFill>
                  <a:srgbClr val="FFC000"/>
                </a:solidFill>
              </a:rPr>
              <a:t>Think of this as my gift to help you finally take charge of your health and be control around </a:t>
            </a:r>
            <a:r>
              <a:rPr lang="en-MY" sz="4400" dirty="0" smtClean="0">
                <a:solidFill>
                  <a:srgbClr val="FFC000"/>
                </a:solidFill>
              </a:rPr>
              <a:t>food</a:t>
            </a:r>
            <a:endParaRPr lang="en-MY" sz="4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63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435" y="2222938"/>
            <a:ext cx="10515600" cy="37017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400" dirty="0"/>
              <a:t>I’m sure that you’re going to love what you’re about to discover in the </a:t>
            </a:r>
            <a:r>
              <a:rPr lang="en-MY" sz="4400" b="1" dirty="0">
                <a:solidFill>
                  <a:srgbClr val="FFC000"/>
                </a:solidFill>
              </a:rPr>
              <a:t>Binge-Proof Lifestyle </a:t>
            </a:r>
            <a:r>
              <a:rPr lang="en-MY" sz="4400" dirty="0"/>
              <a:t>and I can’t wait to hear about your </a:t>
            </a:r>
            <a:r>
              <a:rPr lang="en-MY" sz="4400" b="1" i="1" dirty="0" smtClean="0"/>
              <a:t>transformation</a:t>
            </a:r>
            <a:endParaRPr lang="en-MY" sz="4400" b="1" i="1" dirty="0"/>
          </a:p>
        </p:txBody>
      </p:sp>
    </p:spTree>
    <p:extLst>
      <p:ext uri="{BB962C8B-B14F-4D97-AF65-F5344CB8AC3E}">
        <p14:creationId xmlns:p14="http://schemas.microsoft.com/office/powerpoint/2010/main" val="31663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82239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rgbClr val="FFC000"/>
                </a:solidFill>
              </a:rPr>
              <a:t>Just so you know, this offer is NOT made available to the </a:t>
            </a:r>
            <a:r>
              <a:rPr lang="en-MY" sz="4600" dirty="0" smtClean="0">
                <a:solidFill>
                  <a:srgbClr val="FFC000"/>
                </a:solidFill>
              </a:rPr>
              <a:t>public</a:t>
            </a:r>
            <a:endParaRPr lang="en-MY" sz="46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56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19177"/>
            <a:ext cx="10515600" cy="3494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500" dirty="0">
                <a:solidFill>
                  <a:srgbClr val="FFC000"/>
                </a:solidFill>
              </a:rPr>
              <a:t>And I intend to keep this opportunity strictly limited to those who’re 100% committed to join this course</a:t>
            </a:r>
          </a:p>
        </p:txBody>
      </p:sp>
    </p:spTree>
    <p:extLst>
      <p:ext uri="{BB962C8B-B14F-4D97-AF65-F5344CB8AC3E}">
        <p14:creationId xmlns:p14="http://schemas.microsoft.com/office/powerpoint/2010/main" val="273727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7957" y="3010299"/>
            <a:ext cx="10515600" cy="312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100" dirty="0">
                <a:solidFill>
                  <a:schemeClr val="bg1"/>
                </a:solidFill>
              </a:rPr>
              <a:t>And </a:t>
            </a:r>
            <a:r>
              <a:rPr lang="en-MY" sz="5100" dirty="0" smtClean="0">
                <a:solidFill>
                  <a:schemeClr val="bg1"/>
                </a:solidFill>
              </a:rPr>
              <a:t>I’m sure that you’re one </a:t>
            </a:r>
            <a:r>
              <a:rPr lang="en-MY" sz="5100" dirty="0">
                <a:solidFill>
                  <a:schemeClr val="bg1"/>
                </a:solidFill>
              </a:rPr>
              <a:t>of them! </a:t>
            </a:r>
          </a:p>
          <a:p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795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00997"/>
            <a:ext cx="10515600" cy="3263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000" dirty="0">
                <a:solidFill>
                  <a:schemeClr val="bg1"/>
                </a:solidFill>
              </a:rPr>
              <a:t>Otherwise, you won’t even get to see this page!  </a:t>
            </a:r>
          </a:p>
          <a:p>
            <a:pPr marL="0" indent="0" algn="ctr">
              <a:buNone/>
            </a:pPr>
            <a:endParaRPr lang="en-MY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4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6746" y="1728648"/>
            <a:ext cx="10547130" cy="3641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 </a:t>
            </a:r>
          </a:p>
          <a:p>
            <a:pPr marL="0" indent="0" algn="ctr">
              <a:buNone/>
            </a:pPr>
            <a:r>
              <a:rPr lang="en-MY" sz="4600" dirty="0"/>
              <a:t>So for an extremely limited time, you get to get instant access to the </a:t>
            </a:r>
            <a:r>
              <a:rPr lang="en-MY" sz="4600" b="1" dirty="0">
                <a:solidFill>
                  <a:srgbClr val="FFC000"/>
                </a:solidFill>
              </a:rPr>
              <a:t>FULL COURSE </a:t>
            </a:r>
            <a:r>
              <a:rPr lang="en-MY" sz="4600" dirty="0"/>
              <a:t>for less than a dinner for two!  </a:t>
            </a:r>
          </a:p>
          <a:p>
            <a:pPr marL="0" indent="0" algn="ctr">
              <a:buNone/>
            </a:pPr>
            <a:endParaRPr lang="en-MY" sz="4800" dirty="0"/>
          </a:p>
        </p:txBody>
      </p:sp>
    </p:spTree>
    <p:extLst>
      <p:ext uri="{BB962C8B-B14F-4D97-AF65-F5344CB8AC3E}">
        <p14:creationId xmlns:p14="http://schemas.microsoft.com/office/powerpoint/2010/main" val="97483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138" y="2869324"/>
            <a:ext cx="10515600" cy="28662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/>
              <a:t>But Remember: You Get To See This Offer Only </a:t>
            </a:r>
            <a:r>
              <a:rPr lang="en-MY" sz="4600" b="1" dirty="0">
                <a:solidFill>
                  <a:srgbClr val="FFC000"/>
                </a:solidFill>
              </a:rPr>
              <a:t>ONCE</a:t>
            </a:r>
          </a:p>
        </p:txBody>
      </p:sp>
    </p:spTree>
    <p:extLst>
      <p:ext uri="{BB962C8B-B14F-4D97-AF65-F5344CB8AC3E}">
        <p14:creationId xmlns:p14="http://schemas.microsoft.com/office/powerpoint/2010/main" val="246857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85090"/>
            <a:ext cx="10515600" cy="3291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So if you click away or close this page, there won’t be a </a:t>
            </a:r>
            <a:r>
              <a:rPr lang="en-MY" sz="4600" b="1" i="1" dirty="0">
                <a:solidFill>
                  <a:srgbClr val="FFC000"/>
                </a:solidFill>
              </a:rPr>
              <a:t>second </a:t>
            </a:r>
            <a:r>
              <a:rPr lang="en-MY" sz="4600" b="1" i="1" dirty="0" smtClean="0">
                <a:solidFill>
                  <a:srgbClr val="FFC000"/>
                </a:solidFill>
              </a:rPr>
              <a:t>chance</a:t>
            </a:r>
            <a:endParaRPr lang="en-MY" sz="46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7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74846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>
                <a:solidFill>
                  <a:schemeClr val="bg1"/>
                </a:solidFill>
              </a:rPr>
              <a:t>T</a:t>
            </a:r>
            <a:r>
              <a:rPr lang="en-MY" sz="6000" dirty="0" smtClean="0">
                <a:solidFill>
                  <a:schemeClr val="bg1"/>
                </a:solidFill>
              </a:rPr>
              <a:t>here </a:t>
            </a:r>
            <a:r>
              <a:rPr lang="en-MY" sz="6000" dirty="0">
                <a:solidFill>
                  <a:schemeClr val="bg1"/>
                </a:solidFill>
              </a:rPr>
              <a:t>Y</a:t>
            </a:r>
            <a:r>
              <a:rPr lang="en-MY" sz="6000" dirty="0" smtClean="0">
                <a:solidFill>
                  <a:schemeClr val="bg1"/>
                </a:solidFill>
              </a:rPr>
              <a:t>ou </a:t>
            </a:r>
            <a:r>
              <a:rPr lang="en-MY" sz="6000" dirty="0">
                <a:solidFill>
                  <a:schemeClr val="bg1"/>
                </a:solidFill>
              </a:rPr>
              <a:t>H</a:t>
            </a:r>
            <a:r>
              <a:rPr lang="en-MY" sz="6000" dirty="0" smtClean="0">
                <a:solidFill>
                  <a:schemeClr val="bg1"/>
                </a:solidFill>
              </a:rPr>
              <a:t>ave </a:t>
            </a:r>
            <a:r>
              <a:rPr lang="en-MY" sz="6000" dirty="0">
                <a:solidFill>
                  <a:schemeClr val="bg1"/>
                </a:solidFill>
              </a:rPr>
              <a:t>I</a:t>
            </a:r>
            <a:r>
              <a:rPr lang="en-MY" sz="6000" dirty="0" smtClean="0">
                <a:solidFill>
                  <a:schemeClr val="bg1"/>
                </a:solidFill>
              </a:rPr>
              <a:t>t</a:t>
            </a:r>
            <a:endParaRPr lang="en-MY" sz="6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17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1620" y="3034862"/>
            <a:ext cx="10515600" cy="333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Click on the O</a:t>
            </a:r>
            <a:r>
              <a:rPr lang="en-MY" sz="5400" dirty="0" smtClean="0">
                <a:solidFill>
                  <a:schemeClr val="bg1"/>
                </a:solidFill>
              </a:rPr>
              <a:t>rder </a:t>
            </a:r>
            <a:r>
              <a:rPr lang="en-MY" sz="5400" dirty="0">
                <a:solidFill>
                  <a:schemeClr val="bg1"/>
                </a:solidFill>
              </a:rPr>
              <a:t>button </a:t>
            </a:r>
            <a:r>
              <a:rPr lang="en-MY" sz="5400" dirty="0" smtClean="0">
                <a:solidFill>
                  <a:schemeClr val="bg1"/>
                </a:solidFill>
              </a:rPr>
              <a:t>below</a:t>
            </a:r>
            <a:endParaRPr lang="en-MY" sz="5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MY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7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965" y="2989913"/>
            <a:ext cx="10515600" cy="33118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600" dirty="0">
                <a:solidFill>
                  <a:schemeClr val="bg1"/>
                </a:solidFill>
              </a:rPr>
              <a:t>Get everything you see on this page </a:t>
            </a:r>
            <a:r>
              <a:rPr lang="en-MY" sz="4600">
                <a:solidFill>
                  <a:schemeClr val="bg1"/>
                </a:solidFill>
              </a:rPr>
              <a:t>for </a:t>
            </a:r>
            <a:r>
              <a:rPr lang="en-MY" sz="4600" smtClean="0">
                <a:solidFill>
                  <a:schemeClr val="bg1"/>
                </a:solidFill>
              </a:rPr>
              <a:t>just a </a:t>
            </a:r>
            <a:r>
              <a:rPr lang="en-MY" sz="4600" b="1" dirty="0" smtClean="0">
                <a:solidFill>
                  <a:srgbClr val="FFC000"/>
                </a:solidFill>
              </a:rPr>
              <a:t>ONE </a:t>
            </a:r>
            <a:r>
              <a:rPr lang="en-MY" sz="4600" b="1" dirty="0">
                <a:solidFill>
                  <a:srgbClr val="FFC000"/>
                </a:solidFill>
              </a:rPr>
              <a:t>TIME </a:t>
            </a:r>
            <a:r>
              <a:rPr lang="en-MY" sz="4600" b="1" dirty="0" smtClean="0">
                <a:solidFill>
                  <a:srgbClr val="FFC000"/>
                </a:solidFill>
              </a:rPr>
              <a:t>INVESTMENT</a:t>
            </a:r>
            <a:endParaRPr lang="en-MY" sz="4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700" dirty="0">
                <a:solidFill>
                  <a:schemeClr val="bg1"/>
                </a:solidFill>
              </a:rPr>
              <a:t>But your order is not quite complete </a:t>
            </a:r>
            <a:r>
              <a:rPr lang="en-MY" sz="4700" dirty="0" smtClean="0">
                <a:solidFill>
                  <a:schemeClr val="bg1"/>
                </a:solidFill>
              </a:rPr>
              <a:t>though</a:t>
            </a:r>
            <a:r>
              <a:rPr lang="en-MY" sz="4700" dirty="0">
                <a:solidFill>
                  <a:schemeClr val="bg1"/>
                </a:solidFill>
              </a:rPr>
              <a:t>...</a:t>
            </a:r>
          </a:p>
          <a:p>
            <a:endParaRPr lang="en-MY" sz="4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1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628" y="882503"/>
            <a:ext cx="10515600" cy="4943586"/>
          </a:xfrm>
        </p:spPr>
        <p:txBody>
          <a:bodyPr/>
          <a:lstStyle/>
          <a:p>
            <a:pPr marL="0" indent="0" algn="ctr">
              <a:buNone/>
            </a:pPr>
            <a:r>
              <a:rPr lang="en-MY" sz="4400" dirty="0"/>
              <a:t>... So </a:t>
            </a:r>
            <a:r>
              <a:rPr lang="en-MY" sz="4400" dirty="0" smtClean="0"/>
              <a:t>don't close this </a:t>
            </a:r>
            <a:r>
              <a:rPr lang="en-MY" sz="4400" dirty="0"/>
              <a:t>page yet!</a:t>
            </a:r>
          </a:p>
          <a:p>
            <a:endParaRPr lang="en-MY" dirty="0"/>
          </a:p>
        </p:txBody>
      </p:sp>
      <p:pic>
        <p:nvPicPr>
          <p:cNvPr id="2050" name="Picture 2" descr="Image result for st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629" y="1791476"/>
            <a:ext cx="6122668" cy="463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72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1338" y="3943893"/>
            <a:ext cx="10145212" cy="2387600"/>
          </a:xfrm>
        </p:spPr>
        <p:txBody>
          <a:bodyPr>
            <a:noAutofit/>
          </a:bodyPr>
          <a:lstStyle/>
          <a:p>
            <a:r>
              <a:rPr lang="en-MY" sz="4400" dirty="0">
                <a:solidFill>
                  <a:schemeClr val="bg1"/>
                </a:solidFill>
                <a:latin typeface="+mn-lt"/>
              </a:rPr>
              <a:t>Or you will lose out your </a:t>
            </a:r>
            <a:r>
              <a:rPr lang="en-MY" sz="4400" b="1" dirty="0">
                <a:solidFill>
                  <a:srgbClr val="FFC000"/>
                </a:solidFill>
                <a:latin typeface="+mn-lt"/>
              </a:rPr>
              <a:t>ONE-TIME</a:t>
            </a:r>
            <a:r>
              <a:rPr lang="en-MY" sz="44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MY" sz="4400" dirty="0" smtClean="0">
                <a:solidFill>
                  <a:schemeClr val="bg1"/>
                </a:solidFill>
                <a:latin typeface="+mn-lt"/>
              </a:rPr>
              <a:t>opportunity to speed up your results and STOP overeating - FASTER…</a:t>
            </a:r>
            <a:br>
              <a:rPr lang="en-MY" sz="4400" dirty="0" smtClean="0">
                <a:solidFill>
                  <a:schemeClr val="bg1"/>
                </a:solidFill>
                <a:latin typeface="+mn-lt"/>
              </a:rPr>
            </a:br>
            <a:r>
              <a:rPr lang="en-MY" sz="4400" dirty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>
                <a:solidFill>
                  <a:schemeClr val="bg1"/>
                </a:solidFill>
                <a:latin typeface="+mn-lt"/>
              </a:rPr>
            </a:br>
            <a:r>
              <a:rPr lang="en-MY" sz="44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en-MY" sz="4400" dirty="0" smtClean="0">
                <a:solidFill>
                  <a:schemeClr val="bg1"/>
                </a:solidFill>
                <a:latin typeface="+mn-lt"/>
              </a:rPr>
            </a:br>
            <a:endParaRPr lang="en-MY" sz="4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16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3140" y="2870790"/>
            <a:ext cx="10515600" cy="32423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6000" dirty="0" smtClean="0">
                <a:solidFill>
                  <a:srgbClr val="FFC000"/>
                </a:solidFill>
              </a:rPr>
              <a:t>So Before You Go</a:t>
            </a:r>
            <a:endParaRPr lang="en-MY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8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509" y="2942628"/>
            <a:ext cx="10515600" cy="31998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5400" dirty="0">
                <a:solidFill>
                  <a:schemeClr val="bg1"/>
                </a:solidFill>
              </a:rPr>
              <a:t>Here's my </a:t>
            </a:r>
            <a:r>
              <a:rPr lang="en-MY" sz="5400" b="1" dirty="0" smtClean="0">
                <a:solidFill>
                  <a:srgbClr val="FFC000"/>
                </a:solidFill>
              </a:rPr>
              <a:t>One-Time </a:t>
            </a:r>
            <a:r>
              <a:rPr lang="en-MY" sz="5400" b="1" dirty="0">
                <a:solidFill>
                  <a:srgbClr val="FFC000"/>
                </a:solidFill>
              </a:rPr>
              <a:t>O</a:t>
            </a:r>
            <a:r>
              <a:rPr lang="en-MY" sz="5400" b="1" dirty="0" smtClean="0">
                <a:solidFill>
                  <a:srgbClr val="FFC000"/>
                </a:solidFill>
              </a:rPr>
              <a:t>ffer…</a:t>
            </a:r>
            <a:endParaRPr lang="en-MY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77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712</Words>
  <Application>Microsoft Office PowerPoint</Application>
  <PresentationFormat>Widescreen</PresentationFormat>
  <Paragraphs>71</Paragraphs>
  <Slides>49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Calibri</vt:lpstr>
      <vt:lpstr>Calibri Light</vt:lpstr>
      <vt:lpstr>Wingdings</vt:lpstr>
      <vt:lpstr>Office Theme</vt:lpstr>
      <vt:lpstr>Hi!  </vt:lpstr>
      <vt:lpstr>Congratulations and Thank You for investing in Binge-Proof Lifestyle!</vt:lpstr>
      <vt:lpstr>PowerPoint Presentation</vt:lpstr>
      <vt:lpstr>PowerPoint Presentation</vt:lpstr>
      <vt:lpstr>PowerPoint Presentation</vt:lpstr>
      <vt:lpstr>PowerPoint Presentation</vt:lpstr>
      <vt:lpstr>Or you will lose out your ONE-TIME opportunity to speed up your results and STOP overeating - FASTER…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Here's a sneak peek of the topics in this upgrade: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Congratulations and well done getting in!</dc:title>
  <dc:creator>Cally</dc:creator>
  <cp:lastModifiedBy>Cally</cp:lastModifiedBy>
  <cp:revision>62</cp:revision>
  <dcterms:created xsi:type="dcterms:W3CDTF">2017-05-11T17:27:15Z</dcterms:created>
  <dcterms:modified xsi:type="dcterms:W3CDTF">2017-10-14T06:59:05Z</dcterms:modified>
</cp:coreProperties>
</file>