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6" d="100"/>
          <a:sy n="56" d="100"/>
        </p:scale>
        <p:origin x="993" y="5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246277"/>
            <a:ext cx="3276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Introduction</a:t>
            </a:r>
            <a:endParaRPr lang="en-MY" sz="4400" b="1" dirty="0"/>
          </a:p>
          <a:p>
            <a:pPr algn="ctr"/>
            <a:endParaRPr lang="en-MY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277"/>
            <a:ext cx="8229600" cy="3013473"/>
          </a:xfrm>
        </p:spPr>
        <p:txBody>
          <a:bodyPr/>
          <a:lstStyle/>
          <a:p>
            <a:pPr marL="0" indent="0" algn="ctr">
              <a:buNone/>
            </a:pPr>
            <a:r>
              <a:rPr lang="en-MY" b="1" i="1" dirty="0" smtClean="0">
                <a:solidFill>
                  <a:srgbClr val="FFC000"/>
                </a:solidFill>
              </a:rPr>
              <a:t>The Type </a:t>
            </a:r>
            <a:r>
              <a:rPr lang="en-MY" dirty="0"/>
              <a:t>and </a:t>
            </a:r>
            <a:r>
              <a:rPr lang="en-MY" b="1" i="1" dirty="0">
                <a:solidFill>
                  <a:srgbClr val="FFC000"/>
                </a:solidFill>
              </a:rPr>
              <a:t>Q</a:t>
            </a:r>
            <a:r>
              <a:rPr lang="en-MY" b="1" i="1" dirty="0" smtClean="0">
                <a:solidFill>
                  <a:srgbClr val="FFC000"/>
                </a:solidFill>
              </a:rPr>
              <a:t>uality </a:t>
            </a:r>
            <a:r>
              <a:rPr lang="en-MY" b="1" i="1" dirty="0">
                <a:solidFill>
                  <a:srgbClr val="FFC000"/>
                </a:solidFill>
              </a:rPr>
              <a:t>O</a:t>
            </a:r>
            <a:r>
              <a:rPr lang="en-MY" b="1" i="1" dirty="0" smtClean="0">
                <a:solidFill>
                  <a:srgbClr val="FFC000"/>
                </a:solidFill>
              </a:rPr>
              <a:t>f The </a:t>
            </a:r>
            <a:r>
              <a:rPr lang="en-MY" b="1" i="1" dirty="0">
                <a:solidFill>
                  <a:srgbClr val="FFC000"/>
                </a:solidFill>
              </a:rPr>
              <a:t>F</a:t>
            </a:r>
            <a:r>
              <a:rPr lang="en-MY" b="1" i="1" dirty="0" smtClean="0">
                <a:solidFill>
                  <a:srgbClr val="FFC000"/>
                </a:solidFill>
              </a:rPr>
              <a:t>ood </a:t>
            </a:r>
            <a:r>
              <a:rPr lang="en-MY" dirty="0"/>
              <a:t>you eat has a </a:t>
            </a:r>
            <a:r>
              <a:rPr lang="en-MY" i="1" dirty="0"/>
              <a:t>tremendous impact </a:t>
            </a:r>
            <a:r>
              <a:rPr lang="en-MY" dirty="0"/>
              <a:t>on your whole life, not only your physical and mental </a:t>
            </a:r>
            <a:r>
              <a:rPr lang="en-MY" dirty="0" smtClean="0"/>
              <a:t>health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2744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800" dirty="0"/>
              <a:t>It’s also a major factor in determining a person's life expectancy and whether you are likely to contract a major chronic illness, in this - the age of mass-produced highly processed junk </a:t>
            </a:r>
            <a:r>
              <a:rPr lang="en-MY" sz="2800" dirty="0" smtClean="0"/>
              <a:t>food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94343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1877"/>
            <a:ext cx="8229600" cy="3013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900" dirty="0"/>
              <a:t>With all the chemicals present in today’s food and also the increasing rate of inner emotional crisis in modern society, there’s no doubt that more and more people are getting </a:t>
            </a:r>
            <a:r>
              <a:rPr lang="en-MY" sz="2900" dirty="0" smtClean="0"/>
              <a:t>sick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9417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3352800" cy="3013473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People today get sick not only physically, but also </a:t>
            </a:r>
            <a:r>
              <a:rPr lang="en-MY" dirty="0" smtClean="0"/>
              <a:t>psychologically</a:t>
            </a:r>
            <a:endParaRPr lang="en-MY" dirty="0"/>
          </a:p>
        </p:txBody>
      </p:sp>
      <p:pic>
        <p:nvPicPr>
          <p:cNvPr id="1026" name="Picture 2" descr="Image result for psych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495800" y="526217"/>
            <a:ext cx="4330619" cy="40751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737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2800" dirty="0"/>
              <a:t>More people are suffering from problems such as depression, anxiety, frustration, anger issues, and low </a:t>
            </a:r>
            <a:r>
              <a:rPr lang="en-MY" sz="2800" dirty="0" smtClean="0"/>
              <a:t>self-esteem</a:t>
            </a:r>
          </a:p>
          <a:p>
            <a:endParaRPr lang="en-MY" sz="2800" dirty="0"/>
          </a:p>
          <a:p>
            <a:r>
              <a:rPr lang="en-MY" sz="2800" dirty="0" smtClean="0"/>
              <a:t>They’re </a:t>
            </a:r>
            <a:r>
              <a:rPr lang="en-MY" sz="2800" dirty="0"/>
              <a:t>always looking for ways to escape their problems and fill that empty void in their </a:t>
            </a:r>
            <a:r>
              <a:rPr lang="en-MY" sz="2800" dirty="0" smtClean="0"/>
              <a:t>hearts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32235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61950"/>
            <a:ext cx="82296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And one of the most common ones is through destructive eating </a:t>
            </a:r>
            <a:r>
              <a:rPr lang="en-MY" dirty="0" err="1"/>
              <a:t>behavior</a:t>
            </a:r>
            <a:r>
              <a:rPr lang="en-MY" dirty="0"/>
              <a:t> - </a:t>
            </a:r>
            <a:r>
              <a:rPr lang="en-MY" b="1" dirty="0" smtClean="0">
                <a:solidFill>
                  <a:srgbClr val="FFC000"/>
                </a:solidFill>
              </a:rPr>
              <a:t>Binge-Eating</a:t>
            </a:r>
            <a:endParaRPr lang="en-MY" b="1" dirty="0">
              <a:solidFill>
                <a:srgbClr val="FFC000"/>
              </a:solidFill>
            </a:endParaRPr>
          </a:p>
        </p:txBody>
      </p:sp>
      <p:pic>
        <p:nvPicPr>
          <p:cNvPr id="2050" name="Picture 2" descr="https://static.pexels.com/photos/139681/pexels-photo-13968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57350"/>
            <a:ext cx="4572000" cy="304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49"/>
            <a:ext cx="8229600" cy="3581401"/>
          </a:xfrm>
        </p:spPr>
        <p:txBody>
          <a:bodyPr>
            <a:noAutofit/>
          </a:bodyPr>
          <a:lstStyle/>
          <a:p>
            <a:r>
              <a:rPr lang="en-US" sz="2300" dirty="0"/>
              <a:t>Contrary to popular beliefs, binge-eating or overeating is not entirely the result of inner emotional and psychological </a:t>
            </a:r>
            <a:r>
              <a:rPr lang="en-US" sz="2300" dirty="0" smtClean="0"/>
              <a:t>issues</a:t>
            </a:r>
          </a:p>
          <a:p>
            <a:endParaRPr lang="en-US" sz="2300" dirty="0"/>
          </a:p>
          <a:p>
            <a:r>
              <a:rPr lang="en-US" sz="2300" dirty="0" smtClean="0"/>
              <a:t>Reasons </a:t>
            </a:r>
            <a:r>
              <a:rPr lang="en-US" sz="2300" dirty="0"/>
              <a:t>such as habits, eating patterns, body image, environmental factors and many others can trigger </a:t>
            </a:r>
            <a:r>
              <a:rPr lang="en-US" sz="2300" dirty="0" smtClean="0"/>
              <a:t>binge-eating</a:t>
            </a:r>
          </a:p>
          <a:p>
            <a:pPr marL="0" indent="0">
              <a:buNone/>
            </a:pPr>
            <a:endParaRPr lang="en-MY" sz="2300" dirty="0"/>
          </a:p>
          <a:p>
            <a:r>
              <a:rPr lang="en-US" sz="2300" dirty="0"/>
              <a:t>Above all, most people overeat simply because they have the urges to </a:t>
            </a:r>
            <a:r>
              <a:rPr lang="en-US" sz="2300" dirty="0" smtClean="0"/>
              <a:t>binge</a:t>
            </a:r>
            <a:endParaRPr lang="en-MY" sz="2300" dirty="0"/>
          </a:p>
          <a:p>
            <a:endParaRPr lang="en-MY" sz="2300" dirty="0"/>
          </a:p>
        </p:txBody>
      </p:sp>
    </p:spTree>
    <p:extLst>
      <p:ext uri="{BB962C8B-B14F-4D97-AF65-F5344CB8AC3E}">
        <p14:creationId xmlns:p14="http://schemas.microsoft.com/office/powerpoint/2010/main" val="203591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2900" dirty="0"/>
              <a:t>So what is the science behind overeating or binge-eating, the dangers that come with it, and how do you put an end to overeating and take control of your health once and for all?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419973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243</Words>
  <Application>Microsoft Office PowerPoint</Application>
  <PresentationFormat>On-screen Show (16:9)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172</cp:revision>
  <dcterms:created xsi:type="dcterms:W3CDTF">2016-12-30T12:43:39Z</dcterms:created>
  <dcterms:modified xsi:type="dcterms:W3CDTF">2017-10-06T03:53:38Z</dcterms:modified>
</cp:coreProperties>
</file>