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7" r:id="rId3"/>
    <p:sldId id="395" r:id="rId4"/>
    <p:sldId id="396" r:id="rId5"/>
    <p:sldId id="397" r:id="rId6"/>
    <p:sldId id="400" r:id="rId7"/>
    <p:sldId id="398" r:id="rId8"/>
    <p:sldId id="399" r:id="rId9"/>
    <p:sldId id="401" r:id="rId10"/>
    <p:sldId id="351" r:id="rId11"/>
    <p:sldId id="421" r:id="rId12"/>
    <p:sldId id="352" r:id="rId13"/>
    <p:sldId id="357" r:id="rId14"/>
    <p:sldId id="378" r:id="rId15"/>
    <p:sldId id="403" r:id="rId16"/>
    <p:sldId id="402" r:id="rId17"/>
    <p:sldId id="404" r:id="rId18"/>
    <p:sldId id="405" r:id="rId19"/>
    <p:sldId id="262" r:id="rId20"/>
    <p:sldId id="263" r:id="rId21"/>
    <p:sldId id="379" r:id="rId22"/>
    <p:sldId id="264" r:id="rId23"/>
    <p:sldId id="359" r:id="rId24"/>
    <p:sldId id="406" r:id="rId25"/>
    <p:sldId id="306" r:id="rId26"/>
    <p:sldId id="360" r:id="rId27"/>
    <p:sldId id="407" r:id="rId28"/>
    <p:sldId id="390" r:id="rId29"/>
    <p:sldId id="394" r:id="rId30"/>
    <p:sldId id="371" r:id="rId31"/>
    <p:sldId id="408" r:id="rId32"/>
    <p:sldId id="409" r:id="rId33"/>
    <p:sldId id="410" r:id="rId34"/>
    <p:sldId id="278" r:id="rId35"/>
    <p:sldId id="332" r:id="rId36"/>
    <p:sldId id="393" r:id="rId37"/>
    <p:sldId id="413" r:id="rId38"/>
    <p:sldId id="412" r:id="rId39"/>
    <p:sldId id="411" r:id="rId40"/>
    <p:sldId id="414" r:id="rId41"/>
    <p:sldId id="292" r:id="rId42"/>
    <p:sldId id="293" r:id="rId43"/>
    <p:sldId id="373" r:id="rId44"/>
    <p:sldId id="294" r:id="rId45"/>
    <p:sldId id="333" r:id="rId46"/>
    <p:sldId id="336" r:id="rId47"/>
    <p:sldId id="334" r:id="rId48"/>
    <p:sldId id="335" r:id="rId49"/>
    <p:sldId id="338" r:id="rId50"/>
    <p:sldId id="415" r:id="rId51"/>
    <p:sldId id="416" r:id="rId52"/>
    <p:sldId id="417" r:id="rId53"/>
    <p:sldId id="339" r:id="rId54"/>
    <p:sldId id="340" r:id="rId55"/>
    <p:sldId id="300" r:id="rId56"/>
    <p:sldId id="341" r:id="rId57"/>
    <p:sldId id="301" r:id="rId58"/>
    <p:sldId id="302" r:id="rId59"/>
    <p:sldId id="342" r:id="rId60"/>
    <p:sldId id="345" r:id="rId61"/>
    <p:sldId id="346" r:id="rId62"/>
    <p:sldId id="418" r:id="rId63"/>
    <p:sldId id="419" r:id="rId64"/>
    <p:sldId id="420" r:id="rId65"/>
    <p:sldId id="347" r:id="rId6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537B"/>
    <a:srgbClr val="12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60" autoAdjust="0"/>
    <p:restoredTop sz="94660"/>
  </p:normalViewPr>
  <p:slideViewPr>
    <p:cSldViewPr snapToGrid="0">
      <p:cViewPr>
        <p:scale>
          <a:sx n="28" d="100"/>
          <a:sy n="28" d="100"/>
        </p:scale>
        <p:origin x="1494" y="9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9127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8260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914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010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958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2319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0033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113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141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736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5428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3DF7-D628-4F80-B82B-38ABDAB860CD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1226-E310-4EA3-AFC3-3CB0B63A2CD8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770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9680" y="2783532"/>
            <a:ext cx="9475486" cy="2387600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chemeClr val="bg1"/>
                </a:solidFill>
                <a:latin typeface="+mn-lt"/>
              </a:rPr>
              <a:t>I’m going to show you how to put an </a:t>
            </a:r>
            <a:r>
              <a:rPr lang="en-MY" sz="4800" i="1" u="sng" dirty="0">
                <a:solidFill>
                  <a:schemeClr val="bg1"/>
                </a:solidFill>
                <a:latin typeface="+mn-lt"/>
              </a:rPr>
              <a:t>END</a:t>
            </a:r>
            <a:r>
              <a:rPr lang="en-MY" sz="4800" dirty="0">
                <a:solidFill>
                  <a:schemeClr val="bg1"/>
                </a:solidFill>
                <a:latin typeface="+mn-lt"/>
              </a:rPr>
              <a:t> to Overeating - </a:t>
            </a:r>
            <a:r>
              <a:rPr lang="en-MY" sz="4800" b="1" dirty="0">
                <a:solidFill>
                  <a:srgbClr val="FFC000"/>
                </a:solidFill>
                <a:latin typeface="+mn-lt"/>
              </a:rPr>
              <a:t>FOREVER</a:t>
            </a:r>
            <a:r>
              <a:rPr lang="en-MY" sz="4800" dirty="0">
                <a:solidFill>
                  <a:schemeClr val="bg1"/>
                </a:solidFill>
                <a:latin typeface="+mn-lt"/>
              </a:rPr>
              <a:t>!</a:t>
            </a:r>
            <a:r>
              <a:rPr lang="en-MY" sz="8000" dirty="0"/>
              <a:t/>
            </a:r>
            <a:br>
              <a:rPr lang="en-MY" sz="8000" dirty="0"/>
            </a:br>
            <a:endParaRPr lang="en-MY" sz="80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38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148114"/>
            <a:ext cx="10515600" cy="35789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 </a:t>
            </a:r>
          </a:p>
          <a:p>
            <a:pPr marL="0" indent="0" algn="ctr">
              <a:buNone/>
            </a:pPr>
            <a:r>
              <a:rPr lang="en-MY" sz="4800" b="1" i="1" dirty="0"/>
              <a:t>More than 10 percent </a:t>
            </a:r>
            <a:r>
              <a:rPr lang="en-MY" sz="4800" dirty="0"/>
              <a:t>of the world's population is now obese! </a:t>
            </a:r>
            <a:endParaRPr lang="en-MY" sz="4800" dirty="0" smtClean="0"/>
          </a:p>
          <a:p>
            <a:endParaRPr lang="en-MY" sz="2000" dirty="0"/>
          </a:p>
        </p:txBody>
      </p:sp>
    </p:spTree>
    <p:extLst>
      <p:ext uri="{BB962C8B-B14F-4D97-AF65-F5344CB8AC3E}">
        <p14:creationId xmlns:p14="http://schemas.microsoft.com/office/powerpoint/2010/main" val="336341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77143"/>
            <a:ext cx="10515600" cy="39998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MY" sz="4800" dirty="0"/>
          </a:p>
          <a:p>
            <a:pPr marL="0" indent="0" algn="ctr">
              <a:buNone/>
            </a:pPr>
            <a:r>
              <a:rPr lang="en-MY" sz="4800" dirty="0"/>
              <a:t>And the key factor that contributes to this epidemic is </a:t>
            </a:r>
            <a:r>
              <a:rPr lang="en-MY" sz="4800" b="1" dirty="0" smtClean="0">
                <a:solidFill>
                  <a:srgbClr val="FFC000"/>
                </a:solidFill>
              </a:rPr>
              <a:t>Overeating</a:t>
            </a:r>
            <a:endParaRPr lang="en-MY" sz="4800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244176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3687" y="1944913"/>
            <a:ext cx="10515600" cy="40324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 </a:t>
            </a:r>
          </a:p>
          <a:p>
            <a:pPr marL="0" indent="0" algn="ctr">
              <a:buNone/>
            </a:pPr>
            <a:r>
              <a:rPr lang="en-MY" sz="4600" dirty="0"/>
              <a:t>If this trend continues, children today could be the first generation to live shorter, less healthy lives than their </a:t>
            </a:r>
            <a:r>
              <a:rPr lang="en-MY" sz="4600" dirty="0" smtClean="0"/>
              <a:t>parents</a:t>
            </a:r>
            <a:endParaRPr lang="en-MY" sz="4600" dirty="0"/>
          </a:p>
          <a:p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64889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In fact, you could be the victim of overeating and binge-eating disorder without even realizing it until it is too </a:t>
            </a:r>
            <a:r>
              <a:rPr lang="en-MY" sz="4400" dirty="0" smtClean="0"/>
              <a:t>late</a:t>
            </a:r>
            <a:endParaRPr lang="en-MY" sz="4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63901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1571" y="3061303"/>
            <a:ext cx="10515600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600" dirty="0">
                <a:solidFill>
                  <a:srgbClr val="FFC000"/>
                </a:solidFill>
              </a:rPr>
              <a:t>Honestly…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40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0734" y="2961666"/>
            <a:ext cx="10515600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Do you want to walk down the street feeling like a fat slob?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01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50066"/>
            <a:ext cx="10515600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300" dirty="0">
                <a:solidFill>
                  <a:srgbClr val="FFC000"/>
                </a:solidFill>
              </a:rPr>
              <a:t>Do you want to feel guilty of having more servings than you can handle in a seating even though you’re not hungry at all? </a:t>
            </a:r>
          </a:p>
        </p:txBody>
      </p:sp>
    </p:spTree>
    <p:extLst>
      <p:ext uri="{BB962C8B-B14F-4D97-AF65-F5344CB8AC3E}">
        <p14:creationId xmlns:p14="http://schemas.microsoft.com/office/powerpoint/2010/main" val="29409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19395"/>
            <a:ext cx="10515600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Do you want to be in a constant war against your urge to eat tasty food?</a:t>
            </a:r>
          </a:p>
          <a:p>
            <a:endParaRPr lang="en-MY" sz="4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08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66999"/>
            <a:ext cx="10515600" cy="3509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Do you want to feel embarrassed of yourself for not losing weight and being labelled as ‘obese’?</a:t>
            </a:r>
          </a:p>
        </p:txBody>
      </p:sp>
    </p:spTree>
    <p:extLst>
      <p:ext uri="{BB962C8B-B14F-4D97-AF65-F5344CB8AC3E}">
        <p14:creationId xmlns:p14="http://schemas.microsoft.com/office/powerpoint/2010/main" val="307011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932" y="3412551"/>
            <a:ext cx="10671857" cy="1661792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 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r>
              <a:rPr lang="en-MY" sz="4400" dirty="0">
                <a:solidFill>
                  <a:schemeClr val="bg1"/>
                </a:solidFill>
                <a:latin typeface="+mn-lt"/>
              </a:rPr>
              <a:t>If you don’t want to go through those painful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experiences 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then you have to stop overeating TODAY!</a:t>
            </a:r>
            <a:r>
              <a:rPr lang="en-MY" sz="4000" dirty="0">
                <a:latin typeface="+mn-lt"/>
              </a:rPr>
              <a:t/>
            </a:r>
            <a:br>
              <a:rPr lang="en-MY" sz="4000" dirty="0">
                <a:latin typeface="+mn-lt"/>
              </a:rPr>
            </a:br>
            <a:endParaRPr lang="en-MY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664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690691"/>
            <a:ext cx="10515600" cy="33338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200" dirty="0"/>
              <a:t>Now if you find yourself in these following </a:t>
            </a:r>
            <a:r>
              <a:rPr lang="en-MY" sz="5200" dirty="0" smtClean="0"/>
              <a:t>situations…</a:t>
            </a:r>
            <a:endParaRPr lang="en-MY" sz="5200" dirty="0"/>
          </a:p>
          <a:p>
            <a:pPr marL="0" indent="0" algn="ctr">
              <a:buNone/>
            </a:pPr>
            <a:endParaRPr lang="en-MY" sz="5400" dirty="0"/>
          </a:p>
        </p:txBody>
      </p:sp>
    </p:spTree>
    <p:extLst>
      <p:ext uri="{BB962C8B-B14F-4D97-AF65-F5344CB8AC3E}">
        <p14:creationId xmlns:p14="http://schemas.microsoft.com/office/powerpoint/2010/main" val="215068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0837" y="2338882"/>
            <a:ext cx="10313043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 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r>
              <a:rPr lang="en-MY" sz="4400" dirty="0">
                <a:solidFill>
                  <a:schemeClr val="bg1"/>
                </a:solidFill>
                <a:latin typeface="+mn-lt"/>
              </a:rPr>
              <a:t>Sure enough, the Internet does offer short-term solutions, promising ‘magic pills’ and extreme diets that most likely jeopardise your health in long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run</a:t>
            </a: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19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53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1722" y="2050047"/>
            <a:ext cx="10313043" cy="2387600"/>
          </a:xfrm>
        </p:spPr>
        <p:txBody>
          <a:bodyPr>
            <a:noAutofit/>
          </a:bodyPr>
          <a:lstStyle/>
          <a:p>
            <a:r>
              <a:rPr lang="en-MY" sz="4400" dirty="0"/>
              <a:t> </a:t>
            </a:r>
            <a:br>
              <a:rPr lang="en-MY" sz="4400" dirty="0"/>
            </a:br>
            <a:r>
              <a:rPr lang="en-MY" sz="4400" dirty="0">
                <a:solidFill>
                  <a:schemeClr val="bg1"/>
                </a:solidFill>
                <a:latin typeface="+mn-lt"/>
              </a:rPr>
              <a:t>Binge-eating is a</a:t>
            </a:r>
            <a:r>
              <a:rPr lang="en-MY" sz="4400" b="1" i="1" dirty="0">
                <a:solidFill>
                  <a:srgbClr val="FFC000"/>
                </a:solidFill>
                <a:latin typeface="+mn-lt"/>
              </a:rPr>
              <a:t> REAL 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issue that needs to be dealt with… and only you are responsible of your own health and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wellness</a:t>
            </a: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996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11678" y="3828142"/>
            <a:ext cx="5476066" cy="2387600"/>
          </a:xfrm>
        </p:spPr>
        <p:txBody>
          <a:bodyPr>
            <a:noAutofit/>
          </a:bodyPr>
          <a:lstStyle/>
          <a:p>
            <a:r>
              <a:rPr lang="en-MY" sz="4400" dirty="0">
                <a:latin typeface="+mn-lt"/>
              </a:rPr>
              <a:t> </a:t>
            </a:r>
            <a:br>
              <a:rPr lang="en-MY" sz="4400" dirty="0">
                <a:latin typeface="+mn-lt"/>
              </a:rPr>
            </a:br>
            <a:r>
              <a:rPr lang="en-MY" sz="4400" dirty="0">
                <a:latin typeface="+mn-lt"/>
              </a:rPr>
              <a:t>Today's your lucky day because I'm giving you </a:t>
            </a:r>
            <a:r>
              <a:rPr lang="en-MY" sz="4400" b="1" dirty="0">
                <a:latin typeface="+mn-lt"/>
              </a:rPr>
              <a:t>FULL ACCESS </a:t>
            </a:r>
            <a:r>
              <a:rPr lang="en-MY" sz="4400" dirty="0">
                <a:latin typeface="+mn-lt"/>
              </a:rPr>
              <a:t>to...</a:t>
            </a:r>
            <a:br>
              <a:rPr lang="en-MY" sz="4400" dirty="0">
                <a:latin typeface="+mn-lt"/>
              </a:rPr>
            </a:br>
            <a:r>
              <a:rPr lang="en-MY" sz="4400" dirty="0" smtClean="0">
                <a:latin typeface="+mn-lt"/>
              </a:rPr>
              <a:t/>
            </a:r>
            <a:br>
              <a:rPr lang="en-MY" sz="4400" dirty="0" smtClean="0">
                <a:latin typeface="+mn-lt"/>
              </a:rPr>
            </a:br>
            <a:endParaRPr lang="en-MY" sz="4400" dirty="0">
              <a:latin typeface="+mn-lt"/>
            </a:endParaRPr>
          </a:p>
        </p:txBody>
      </p:sp>
      <p:pic>
        <p:nvPicPr>
          <p:cNvPr id="1026" name="Picture 2" descr="Image result for luck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42" y="788536"/>
            <a:ext cx="3090546" cy="423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48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8771"/>
            <a:ext cx="10515600" cy="34881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My entire research on how to put an end to overeating and be in control around food </a:t>
            </a:r>
            <a:r>
              <a:rPr lang="en-MY" sz="4600" b="1" dirty="0"/>
              <a:t>FOREVER</a:t>
            </a:r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54704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8771"/>
            <a:ext cx="10515600" cy="34881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And for the first time ever, they've been compiled into one </a:t>
            </a:r>
            <a:r>
              <a:rPr lang="en-MY" sz="4600" b="1" dirty="0" smtClean="0"/>
              <a:t>Full-blown </a:t>
            </a:r>
            <a:r>
              <a:rPr lang="en-MY" sz="4600" b="1" dirty="0"/>
              <a:t>C</a:t>
            </a:r>
            <a:r>
              <a:rPr lang="en-MY" sz="4600" b="1" dirty="0" smtClean="0"/>
              <a:t>ourse</a:t>
            </a:r>
            <a:r>
              <a:rPr lang="en-MY" sz="4600" dirty="0"/>
              <a:t>…</a:t>
            </a:r>
          </a:p>
          <a:p>
            <a:pPr marL="0" indent="0" algn="ctr">
              <a:buNone/>
            </a:pP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293719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511" y="2197636"/>
            <a:ext cx="10515600" cy="32369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Introducing</a:t>
            </a:r>
            <a:r>
              <a:rPr lang="en-MY" sz="5400" dirty="0" smtClean="0">
                <a:solidFill>
                  <a:schemeClr val="bg1"/>
                </a:solidFill>
              </a:rPr>
              <a:t>... </a:t>
            </a: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5400" dirty="0">
                <a:solidFill>
                  <a:srgbClr val="FFC000"/>
                </a:solidFill>
              </a:rPr>
              <a:t>Binge-Proof Lifestyle</a:t>
            </a:r>
          </a:p>
          <a:p>
            <a:endParaRPr lang="en-MY" sz="4400" dirty="0" smtClean="0">
              <a:solidFill>
                <a:schemeClr val="bg1"/>
              </a:solidFill>
            </a:endParaRPr>
          </a:p>
          <a:p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67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798" y="2854234"/>
            <a:ext cx="10977374" cy="28445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A Life-Changing Course On How Put An End To Overeating Today</a:t>
            </a:r>
          </a:p>
          <a:p>
            <a:pPr algn="ctr"/>
            <a:endParaRPr lang="en-MY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47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066" y="2854234"/>
            <a:ext cx="10977374" cy="28445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>
                <a:solidFill>
                  <a:schemeClr val="bg1"/>
                </a:solidFill>
              </a:rPr>
              <a:t>And </a:t>
            </a:r>
            <a:r>
              <a:rPr lang="en-MY" sz="4800" smtClean="0">
                <a:solidFill>
                  <a:schemeClr val="bg1"/>
                </a:solidFill>
              </a:rPr>
              <a:t>here’s </a:t>
            </a:r>
            <a:r>
              <a:rPr lang="en-MY" sz="4800" dirty="0">
                <a:solidFill>
                  <a:schemeClr val="bg1"/>
                </a:solidFill>
              </a:rPr>
              <a:t>what you’re getting out of this course…</a:t>
            </a:r>
          </a:p>
          <a:p>
            <a:pPr algn="ctr"/>
            <a:endParaRPr lang="en-MY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97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429" y="1153026"/>
            <a:ext cx="10515600" cy="43513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 </a:t>
            </a:r>
            <a:r>
              <a:rPr lang="en-MY" dirty="0">
                <a:solidFill>
                  <a:schemeClr val="bg1"/>
                </a:solidFill>
              </a:rPr>
              <a:t>To be able to walk down the street and have others admire how good you look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 Discover </a:t>
            </a:r>
            <a:r>
              <a:rPr lang="en-MY" dirty="0">
                <a:solidFill>
                  <a:schemeClr val="bg1"/>
                </a:solidFill>
              </a:rPr>
              <a:t>how to melt off all the fats in your body and feel like a million bucks</a:t>
            </a:r>
          </a:p>
          <a:p>
            <a:pPr>
              <a:buFont typeface="Wingdings" panose="05000000000000000000" pitchFamily="2" charset="2"/>
              <a:buChar char="Ø"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>
                <a:solidFill>
                  <a:schemeClr val="bg1"/>
                </a:solidFill>
              </a:rPr>
              <a:t> </a:t>
            </a:r>
            <a:r>
              <a:rPr lang="en-MY" dirty="0" smtClean="0">
                <a:solidFill>
                  <a:schemeClr val="bg1"/>
                </a:solidFill>
              </a:rPr>
              <a:t>Not </a:t>
            </a:r>
            <a:r>
              <a:rPr lang="en-MY" dirty="0">
                <a:solidFill>
                  <a:schemeClr val="bg1"/>
                </a:solidFill>
              </a:rPr>
              <a:t>be addicted to food and able to be in control around food at all </a:t>
            </a:r>
            <a:r>
              <a:rPr lang="en-MY" dirty="0" smtClean="0">
                <a:solidFill>
                  <a:schemeClr val="bg1"/>
                </a:solidFill>
              </a:rPr>
              <a:t>times</a:t>
            </a:r>
          </a:p>
          <a:p>
            <a:pPr>
              <a:buFont typeface="Wingdings" panose="05000000000000000000" pitchFamily="2" charset="2"/>
              <a:buChar char="Ø"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 Reprogram </a:t>
            </a:r>
            <a:r>
              <a:rPr lang="en-MY" dirty="0">
                <a:solidFill>
                  <a:schemeClr val="bg1"/>
                </a:solidFill>
              </a:rPr>
              <a:t>your brain to beat the urge of binge-eating</a:t>
            </a:r>
          </a:p>
          <a:p>
            <a:pPr>
              <a:buFont typeface="Wingdings" panose="05000000000000000000" pitchFamily="2" charset="2"/>
              <a:buChar char="Ø"/>
            </a:pPr>
            <a:endParaRPr lang="en-MY" sz="24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MY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7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315" y="1306739"/>
            <a:ext cx="10515600" cy="43513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 Live </a:t>
            </a:r>
            <a:r>
              <a:rPr lang="en-MY" dirty="0">
                <a:solidFill>
                  <a:schemeClr val="bg1"/>
                </a:solidFill>
              </a:rPr>
              <a:t>a sick-free life and never have to visit the doctors again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>
                <a:solidFill>
                  <a:schemeClr val="bg1"/>
                </a:solidFill>
              </a:rPr>
              <a:t> </a:t>
            </a:r>
            <a:r>
              <a:rPr lang="en-MY" dirty="0" smtClean="0">
                <a:solidFill>
                  <a:schemeClr val="bg1"/>
                </a:solidFill>
              </a:rPr>
              <a:t>Wake </a:t>
            </a:r>
            <a:r>
              <a:rPr lang="en-MY" dirty="0">
                <a:solidFill>
                  <a:schemeClr val="bg1"/>
                </a:solidFill>
              </a:rPr>
              <a:t>up everyday full of energy, vitality and vibrancy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 Be </a:t>
            </a:r>
            <a:r>
              <a:rPr lang="en-MY" dirty="0">
                <a:solidFill>
                  <a:schemeClr val="bg1"/>
                </a:solidFill>
              </a:rPr>
              <a:t>physically fit and healthy without relying on extreme diets and workout routines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>
                <a:solidFill>
                  <a:schemeClr val="bg1"/>
                </a:solidFill>
              </a:rPr>
              <a:t> </a:t>
            </a:r>
            <a:r>
              <a:rPr lang="en-MY" dirty="0" smtClean="0">
                <a:solidFill>
                  <a:schemeClr val="bg1"/>
                </a:solidFill>
              </a:rPr>
              <a:t>Live </a:t>
            </a:r>
            <a:r>
              <a:rPr lang="en-MY" dirty="0">
                <a:solidFill>
                  <a:schemeClr val="bg1"/>
                </a:solidFill>
              </a:rPr>
              <a:t>long enough to spend time with your grandchildren and loved ones</a:t>
            </a:r>
          </a:p>
          <a:p>
            <a:pPr>
              <a:buFont typeface="Wingdings" panose="05000000000000000000" pitchFamily="2" charset="2"/>
              <a:buChar char="Ø"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M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81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160" y="1249679"/>
            <a:ext cx="10515600" cy="34490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/>
              <a:t>“I crave for chips and sweets all the time…”</a:t>
            </a:r>
          </a:p>
          <a:p>
            <a:endParaRPr lang="en-MY" sz="4000" dirty="0"/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111653"/>
            <a:ext cx="3642360" cy="317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41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788" y="2528388"/>
            <a:ext cx="10403840" cy="39018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/>
              <a:t>Just know that I've spent 6 months of intense research to finally figure out how to overcome overeating forever</a:t>
            </a:r>
          </a:p>
        </p:txBody>
      </p:sp>
    </p:spTree>
    <p:extLst>
      <p:ext uri="{BB962C8B-B14F-4D97-AF65-F5344CB8AC3E}">
        <p14:creationId xmlns:p14="http://schemas.microsoft.com/office/powerpoint/2010/main" val="368060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00" y="1216025"/>
            <a:ext cx="10453914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Not to mention the hundreds and thousands of dollars invested to put everything together - just for you…</a:t>
            </a:r>
          </a:p>
          <a:p>
            <a:endParaRPr lang="en-MY" dirty="0"/>
          </a:p>
        </p:txBody>
      </p:sp>
      <p:pic>
        <p:nvPicPr>
          <p:cNvPr id="4" name="Picture 4" descr="Image result for mon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543" y="3840162"/>
            <a:ext cx="4682221" cy="301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93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25485"/>
            <a:ext cx="10515600" cy="3651477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We made sure to tackle overeating in all different angles and make sure that the root of the problem is taken care </a:t>
            </a:r>
            <a:r>
              <a:rPr lang="en-MY" sz="4400" dirty="0" smtClean="0"/>
              <a:t>of</a:t>
            </a:r>
            <a:endParaRPr lang="en-MY" sz="4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33214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457" y="96928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 smtClean="0"/>
              <a:t> </a:t>
            </a:r>
            <a:r>
              <a:rPr lang="en-MY" sz="4400" dirty="0"/>
              <a:t>... And Change Your Life For The </a:t>
            </a:r>
            <a:r>
              <a:rPr lang="en-MY" sz="4400" dirty="0" smtClean="0"/>
              <a:t>Better</a:t>
            </a:r>
            <a:endParaRPr lang="en-MY" sz="4400" dirty="0"/>
          </a:p>
          <a:p>
            <a:endParaRPr lang="en-MY" dirty="0"/>
          </a:p>
        </p:txBody>
      </p:sp>
      <p:pic>
        <p:nvPicPr>
          <p:cNvPr id="6146" name="Picture 2" descr="Image result for change lif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485" y="2080533"/>
            <a:ext cx="6008914" cy="40560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73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1194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dirty="0">
                <a:solidFill>
                  <a:srgbClr val="FFC000"/>
                </a:solidFill>
                <a:latin typeface="+mn-lt"/>
              </a:rPr>
              <a:t>Here's Exactly What You’re Going To Discover</a:t>
            </a:r>
            <a:br>
              <a:rPr lang="en-MY" dirty="0">
                <a:solidFill>
                  <a:srgbClr val="FFC000"/>
                </a:solidFill>
                <a:latin typeface="+mn-lt"/>
              </a:rPr>
            </a:br>
            <a:r>
              <a:rPr lang="en-MY" sz="4800" b="1" dirty="0">
                <a:solidFill>
                  <a:srgbClr val="FFC000"/>
                </a:solidFill>
                <a:latin typeface="+mn-lt"/>
              </a:rPr>
              <a:t/>
            </a:r>
            <a:br>
              <a:rPr lang="en-MY" sz="4800" b="1" dirty="0">
                <a:solidFill>
                  <a:srgbClr val="FFC000"/>
                </a:solidFill>
                <a:latin typeface="+mn-lt"/>
              </a:rPr>
            </a:br>
            <a:endParaRPr lang="en-MY" sz="48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22432"/>
            <a:ext cx="10602686" cy="354333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MY" sz="3200" dirty="0" smtClean="0">
                <a:solidFill>
                  <a:schemeClr val="bg1"/>
                </a:solidFill>
              </a:rPr>
              <a:t> Find </a:t>
            </a:r>
            <a:r>
              <a:rPr lang="en-MY" sz="3200" dirty="0">
                <a:solidFill>
                  <a:schemeClr val="bg1"/>
                </a:solidFill>
              </a:rPr>
              <a:t>out why you’re out of control around food</a:t>
            </a:r>
          </a:p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sz="3200" dirty="0" smtClean="0">
                <a:solidFill>
                  <a:schemeClr val="bg1"/>
                </a:solidFill>
              </a:rPr>
              <a:t> Strategies </a:t>
            </a:r>
            <a:r>
              <a:rPr lang="en-MY" sz="3200" dirty="0">
                <a:solidFill>
                  <a:schemeClr val="bg1"/>
                </a:solidFill>
              </a:rPr>
              <a:t>to put an end to cravings and food addiction</a:t>
            </a:r>
          </a:p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sz="3200" dirty="0" smtClean="0">
                <a:solidFill>
                  <a:schemeClr val="bg1"/>
                </a:solidFill>
              </a:rPr>
              <a:t> The </a:t>
            </a:r>
            <a:r>
              <a:rPr lang="en-MY" sz="3200" dirty="0">
                <a:solidFill>
                  <a:schemeClr val="bg1"/>
                </a:solidFill>
              </a:rPr>
              <a:t>terrifying facts that food companies don’t want you to know</a:t>
            </a:r>
          </a:p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5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707" y="1246063"/>
            <a:ext cx="10723808" cy="43513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 </a:t>
            </a:r>
            <a:r>
              <a:rPr lang="en-MY" dirty="0">
                <a:solidFill>
                  <a:schemeClr val="bg1"/>
                </a:solidFill>
              </a:rPr>
              <a:t>Alarming signs of compulsive eating disorder</a:t>
            </a:r>
          </a:p>
          <a:p>
            <a:pPr>
              <a:buFont typeface="Wingdings" panose="05000000000000000000" pitchFamily="2" charset="2"/>
              <a:buChar char="Ø"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Find </a:t>
            </a:r>
            <a:r>
              <a:rPr lang="en-MY" dirty="0">
                <a:solidFill>
                  <a:schemeClr val="bg1"/>
                </a:solidFill>
              </a:rPr>
              <a:t>out why overeating and binge-eating disorder is ‘eating’ away your </a:t>
            </a:r>
            <a:r>
              <a:rPr lang="en-MY" dirty="0" smtClean="0">
                <a:solidFill>
                  <a:schemeClr val="bg1"/>
                </a:solidFill>
              </a:rPr>
              <a:t>life</a:t>
            </a: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Healthy </a:t>
            </a:r>
            <a:r>
              <a:rPr lang="en-MY" dirty="0">
                <a:solidFill>
                  <a:schemeClr val="bg1"/>
                </a:solidFill>
              </a:rPr>
              <a:t>food choices to keep binge-eating at bay and eventually eliminating it for good</a:t>
            </a:r>
            <a:r>
              <a:rPr lang="en-MY" dirty="0" smtClean="0">
                <a:solidFill>
                  <a:schemeClr val="bg1"/>
                </a:solidFill>
              </a:rPr>
              <a:t>!</a:t>
            </a:r>
          </a:p>
          <a:p>
            <a:pPr>
              <a:buFont typeface="Wingdings" panose="05000000000000000000" pitchFamily="2" charset="2"/>
              <a:buChar char="Ø"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How </a:t>
            </a:r>
            <a:r>
              <a:rPr lang="en-MY" dirty="0">
                <a:solidFill>
                  <a:schemeClr val="bg1"/>
                </a:solidFill>
              </a:rPr>
              <a:t>to reprogram your brain to end the constant battle with food - Forever</a:t>
            </a:r>
          </a:p>
          <a:p>
            <a:endParaRPr lang="en-MY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01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280" y="1235179"/>
            <a:ext cx="10515600" cy="43513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The </a:t>
            </a:r>
            <a:r>
              <a:rPr lang="en-MY" dirty="0">
                <a:solidFill>
                  <a:schemeClr val="bg1"/>
                </a:solidFill>
              </a:rPr>
              <a:t>10 types of overeating and powerful strategies to keep you binge-proof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How </a:t>
            </a:r>
            <a:r>
              <a:rPr lang="en-MY" dirty="0">
                <a:solidFill>
                  <a:schemeClr val="bg1"/>
                </a:solidFill>
              </a:rPr>
              <a:t>to eliminate the urge to overeat and easily lose those excess weight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 smtClean="0">
                <a:solidFill>
                  <a:schemeClr val="bg1"/>
                </a:solidFill>
              </a:rPr>
              <a:t>How </a:t>
            </a:r>
            <a:r>
              <a:rPr lang="en-MY" dirty="0">
                <a:solidFill>
                  <a:schemeClr val="bg1"/>
                </a:solidFill>
              </a:rPr>
              <a:t>to jumpstart the binge-proof routine and finally free yourself from the madness around food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MY" dirty="0">
                <a:solidFill>
                  <a:schemeClr val="bg1"/>
                </a:solidFill>
              </a:rPr>
              <a:t>... And much more waiting to be uncovered inside!</a:t>
            </a:r>
          </a:p>
          <a:p>
            <a:pPr marL="0" indent="0">
              <a:buNone/>
            </a:pPr>
            <a:endParaRPr lang="en-M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9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85" y="2173967"/>
            <a:ext cx="5417457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700" dirty="0"/>
              <a:t>So here's your golden opportunity to learn the secrets to look good, feel great and live a healthy, robust life!</a:t>
            </a:r>
          </a:p>
          <a:p>
            <a:endParaRPr lang="en-MY" sz="3700" dirty="0"/>
          </a:p>
        </p:txBody>
      </p:sp>
      <p:pic>
        <p:nvPicPr>
          <p:cNvPr id="717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656" y="1825625"/>
            <a:ext cx="5084082" cy="3389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83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142" y="2743199"/>
            <a:ext cx="10515600" cy="3738563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It's your chance now to free yourself from the </a:t>
            </a:r>
            <a:r>
              <a:rPr lang="en-MY" sz="4400" b="1" dirty="0"/>
              <a:t>F</a:t>
            </a:r>
            <a:r>
              <a:rPr lang="en-MY" sz="4400" b="1" dirty="0" smtClean="0"/>
              <a:t>ood </a:t>
            </a:r>
            <a:r>
              <a:rPr lang="en-MY" sz="4400" b="1" dirty="0"/>
              <a:t>M</a:t>
            </a:r>
            <a:r>
              <a:rPr lang="en-MY" sz="4400" b="1" dirty="0" smtClean="0"/>
              <a:t>adness </a:t>
            </a:r>
            <a:r>
              <a:rPr lang="en-MY" sz="4400" dirty="0"/>
              <a:t>and </a:t>
            </a:r>
            <a:r>
              <a:rPr lang="en-MY" sz="4400" b="1" dirty="0"/>
              <a:t>U</a:t>
            </a:r>
            <a:r>
              <a:rPr lang="en-MY" sz="4400" b="1" dirty="0" smtClean="0"/>
              <a:t>pgrade </a:t>
            </a:r>
            <a:r>
              <a:rPr lang="en-MY" sz="4400" b="1" dirty="0"/>
              <a:t>your H</a:t>
            </a:r>
            <a:r>
              <a:rPr lang="en-MY" sz="4400" b="1" dirty="0" smtClean="0"/>
              <a:t>ealth</a:t>
            </a:r>
            <a:endParaRPr lang="en-MY" sz="4400" b="1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03220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5285" y="3106056"/>
            <a:ext cx="10515600" cy="3535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At the end of the course...</a:t>
            </a:r>
          </a:p>
        </p:txBody>
      </p:sp>
    </p:spTree>
    <p:extLst>
      <p:ext uri="{BB962C8B-B14F-4D97-AF65-F5344CB8AC3E}">
        <p14:creationId xmlns:p14="http://schemas.microsoft.com/office/powerpoint/2010/main" val="171692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04159"/>
            <a:ext cx="10515600" cy="3449003"/>
          </a:xfrm>
        </p:spPr>
        <p:txBody>
          <a:bodyPr/>
          <a:lstStyle/>
          <a:p>
            <a:pPr marL="0" indent="0" algn="ctr">
              <a:buNone/>
            </a:pPr>
            <a:r>
              <a:rPr lang="en-MY" sz="4800" dirty="0"/>
              <a:t>“I’m constantly thinking about food… no matter what time of the day it is!”</a:t>
            </a:r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87261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00" y="2104572"/>
            <a:ext cx="10515600" cy="3491820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You will never experience the pain, anxiety and guilt of overeating </a:t>
            </a:r>
            <a:r>
              <a:rPr lang="en-MY" sz="4400" dirty="0" smtClean="0"/>
              <a:t>again</a:t>
            </a:r>
            <a:endParaRPr lang="en-MY" sz="4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10802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029" y="1526389"/>
            <a:ext cx="10515600" cy="32717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b="1" dirty="0"/>
              <a:t>So </a:t>
            </a:r>
            <a:r>
              <a:rPr lang="en-MY" sz="5400" b="1" dirty="0" smtClean="0"/>
              <a:t>Here's </a:t>
            </a:r>
            <a:r>
              <a:rPr lang="en-MY" sz="5400" b="1" dirty="0"/>
              <a:t>T</a:t>
            </a:r>
            <a:r>
              <a:rPr lang="en-MY" sz="5400" b="1" dirty="0" smtClean="0"/>
              <a:t>he </a:t>
            </a:r>
            <a:r>
              <a:rPr lang="en-MY" sz="5400" b="1" dirty="0"/>
              <a:t>D</a:t>
            </a:r>
            <a:r>
              <a:rPr lang="en-MY" sz="5400" b="1" dirty="0" smtClean="0"/>
              <a:t>eal</a:t>
            </a:r>
            <a:endParaRPr lang="en-MY" sz="5400" b="1" dirty="0"/>
          </a:p>
          <a:p>
            <a:pPr marL="0" indent="0" algn="ctr">
              <a:buNone/>
            </a:pPr>
            <a:endParaRPr lang="en-MY" sz="6000" b="1" dirty="0"/>
          </a:p>
        </p:txBody>
      </p:sp>
      <p:pic>
        <p:nvPicPr>
          <p:cNvPr id="9218" name="Picture 2" descr="Image result for DE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737" y="2390547"/>
            <a:ext cx="5303898" cy="353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856" y="2903582"/>
            <a:ext cx="10515600" cy="3711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>
                <a:solidFill>
                  <a:schemeClr val="bg1"/>
                </a:solidFill>
              </a:rPr>
              <a:t>You get </a:t>
            </a:r>
            <a:r>
              <a:rPr lang="en-MY" sz="4800" dirty="0">
                <a:solidFill>
                  <a:srgbClr val="FFC000"/>
                </a:solidFill>
              </a:rPr>
              <a:t>Binge-Proof Lifestyle </a:t>
            </a:r>
            <a:r>
              <a:rPr lang="en-MY" sz="4500" dirty="0" smtClean="0">
                <a:solidFill>
                  <a:schemeClr val="bg1"/>
                </a:solidFill>
              </a:rPr>
              <a:t>at </a:t>
            </a:r>
            <a:r>
              <a:rPr lang="en-MY" sz="4500" dirty="0">
                <a:solidFill>
                  <a:schemeClr val="bg1"/>
                </a:solidFill>
              </a:rPr>
              <a:t>a low one time </a:t>
            </a:r>
            <a:r>
              <a:rPr lang="en-MY" sz="4500" dirty="0" smtClean="0">
                <a:solidFill>
                  <a:schemeClr val="bg1"/>
                </a:solidFill>
              </a:rPr>
              <a:t>investment</a:t>
            </a:r>
            <a:endParaRPr lang="en-MY" sz="45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5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68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170" y="2123962"/>
            <a:ext cx="10515600" cy="3711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For one low cost, all that is yours for the </a:t>
            </a:r>
            <a:r>
              <a:rPr lang="en-MY" sz="4800" dirty="0" smtClean="0">
                <a:solidFill>
                  <a:srgbClr val="FFC000"/>
                </a:solidFill>
              </a:rPr>
              <a:t>taking</a:t>
            </a:r>
            <a:endParaRPr lang="en-MY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0075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0" name="Picture 12" descr="Image result for life coaches seminar worksh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0"/>
            <a:ext cx="619125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08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32168"/>
            <a:ext cx="10515600" cy="3815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All you have to do from </a:t>
            </a:r>
            <a:r>
              <a:rPr lang="en-MY" sz="4400" dirty="0" smtClean="0">
                <a:solidFill>
                  <a:schemeClr val="bg1"/>
                </a:solidFill>
              </a:rPr>
              <a:t>here</a:t>
            </a:r>
            <a:r>
              <a:rPr lang="en-MY" sz="4400" dirty="0" smtClean="0">
                <a:solidFill>
                  <a:schemeClr val="bg1"/>
                </a:solidFill>
              </a:rPr>
              <a:t> </a:t>
            </a:r>
            <a:r>
              <a:rPr lang="en-MY" sz="4400" dirty="0">
                <a:solidFill>
                  <a:schemeClr val="bg1"/>
                </a:solidFill>
              </a:rPr>
              <a:t>onwards is simply put everything you've learned in the next 30 </a:t>
            </a:r>
            <a:r>
              <a:rPr lang="en-MY" sz="4400" dirty="0" smtClean="0">
                <a:solidFill>
                  <a:schemeClr val="bg1"/>
                </a:solidFill>
              </a:rPr>
              <a:t>days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34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8828" y="2877457"/>
            <a:ext cx="10515600" cy="3433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These </a:t>
            </a:r>
            <a:r>
              <a:rPr lang="en-MY" sz="4800" dirty="0" smtClean="0">
                <a:solidFill>
                  <a:schemeClr val="bg1"/>
                </a:solidFill>
              </a:rPr>
              <a:t>simple and result-oriented </a:t>
            </a:r>
            <a:r>
              <a:rPr lang="en-MY" sz="4800" dirty="0">
                <a:solidFill>
                  <a:schemeClr val="bg1"/>
                </a:solidFill>
              </a:rPr>
              <a:t>techniques are </a:t>
            </a:r>
            <a:r>
              <a:rPr lang="en-MY" sz="4800" i="1" dirty="0" smtClean="0">
                <a:solidFill>
                  <a:srgbClr val="FFC000"/>
                </a:solidFill>
              </a:rPr>
              <a:t>easy </a:t>
            </a:r>
            <a:r>
              <a:rPr lang="en-MY" sz="4800" dirty="0">
                <a:solidFill>
                  <a:schemeClr val="bg1"/>
                </a:solidFill>
              </a:rPr>
              <a:t>to </a:t>
            </a:r>
            <a:r>
              <a:rPr lang="en-MY" sz="4800" dirty="0" smtClean="0">
                <a:solidFill>
                  <a:schemeClr val="bg1"/>
                </a:solidFill>
              </a:rPr>
              <a:t>implement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92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3967" y="2523060"/>
            <a:ext cx="10515600" cy="34490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And if you're not completely satisfied, simply return your order within 30 days for a </a:t>
            </a:r>
            <a:r>
              <a:rPr lang="en-MY" sz="4400" dirty="0" smtClean="0">
                <a:solidFill>
                  <a:schemeClr val="bg1"/>
                </a:solidFill>
              </a:rPr>
              <a:t>               </a:t>
            </a:r>
            <a:r>
              <a:rPr lang="en-MY" sz="4400" b="1" i="1" dirty="0" smtClean="0">
                <a:solidFill>
                  <a:srgbClr val="FFC000"/>
                </a:solidFill>
              </a:rPr>
              <a:t>FULL REFUND</a:t>
            </a:r>
            <a:endParaRPr lang="en-MY" sz="4400" b="1" i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40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583" y="2220705"/>
            <a:ext cx="10515600" cy="38967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However I do need to remind you that you are letting go of the chance to turn your life around if you choose to </a:t>
            </a:r>
            <a:r>
              <a:rPr lang="en-MY" sz="4400" b="1" i="1" dirty="0">
                <a:solidFill>
                  <a:srgbClr val="FFC000"/>
                </a:solidFill>
              </a:rPr>
              <a:t>click away </a:t>
            </a:r>
            <a:r>
              <a:rPr lang="en-MY" sz="4400" dirty="0"/>
              <a:t>from this </a:t>
            </a:r>
            <a:r>
              <a:rPr lang="en-MY" sz="4400" dirty="0" smtClean="0"/>
              <a:t>offer</a:t>
            </a:r>
            <a:endParaRPr lang="en-MY" sz="4400" dirty="0"/>
          </a:p>
          <a:p>
            <a:pPr marL="0" indent="0" algn="ctr">
              <a:buNone/>
            </a:pP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217383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680" y="2676433"/>
            <a:ext cx="10515600" cy="32051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600" b="1" dirty="0">
                <a:solidFill>
                  <a:srgbClr val="FFC000"/>
                </a:solidFill>
              </a:rPr>
              <a:t>Binge-Proof Lifestyle </a:t>
            </a:r>
            <a:r>
              <a:rPr lang="en-MY" sz="4600" dirty="0"/>
              <a:t>will not only change your life within 30 days, but years beyond that!</a:t>
            </a:r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316006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21279"/>
            <a:ext cx="10515600" cy="3555683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“Whenever I start eating something good, I can’t stop until I’ve gobbled down everything even when I’m full”</a:t>
            </a:r>
          </a:p>
          <a:p>
            <a:endParaRPr lang="en-M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0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05347"/>
            <a:ext cx="10515600" cy="3651477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My goal is to make sure that </a:t>
            </a:r>
            <a:r>
              <a:rPr lang="en-MY" sz="4400" dirty="0" smtClean="0"/>
              <a:t>                                  </a:t>
            </a:r>
            <a:r>
              <a:rPr lang="en-MY" sz="4400" b="1" dirty="0" smtClean="0">
                <a:solidFill>
                  <a:srgbClr val="FFC000"/>
                </a:solidFill>
              </a:rPr>
              <a:t>Binge-Proof </a:t>
            </a:r>
            <a:r>
              <a:rPr lang="en-MY" sz="4400" b="1" dirty="0">
                <a:solidFill>
                  <a:srgbClr val="FFC000"/>
                </a:solidFill>
              </a:rPr>
              <a:t>Lifestyle </a:t>
            </a:r>
            <a:r>
              <a:rPr lang="en-MY" sz="4400" dirty="0"/>
              <a:t>becomes a part of your life so that you can stop the war with food and your </a:t>
            </a:r>
            <a:r>
              <a:rPr lang="en-MY" sz="4400" dirty="0" smtClean="0"/>
              <a:t>body</a:t>
            </a:r>
            <a:endParaRPr lang="en-MY" sz="4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3437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70629"/>
            <a:ext cx="10515600" cy="3506334"/>
          </a:xfrm>
        </p:spPr>
        <p:txBody>
          <a:bodyPr/>
          <a:lstStyle/>
          <a:p>
            <a:pPr marL="0" indent="0" algn="ctr">
              <a:buNone/>
            </a:pPr>
            <a:r>
              <a:rPr lang="en-MY" sz="4800" dirty="0"/>
              <a:t>But, if Binge-Proof Lifestyle isn't for you, simply return for a </a:t>
            </a:r>
            <a:r>
              <a:rPr lang="en-MY" sz="4800" b="1" i="1" dirty="0" smtClean="0">
                <a:solidFill>
                  <a:srgbClr val="FFC000"/>
                </a:solidFill>
              </a:rPr>
              <a:t>Full </a:t>
            </a:r>
            <a:r>
              <a:rPr lang="en-MY" sz="4800" b="1" i="1" dirty="0">
                <a:solidFill>
                  <a:srgbClr val="FFC000"/>
                </a:solidFill>
              </a:rPr>
              <a:t>R</a:t>
            </a:r>
            <a:r>
              <a:rPr lang="en-MY" sz="4800" b="1" i="1" dirty="0" smtClean="0">
                <a:solidFill>
                  <a:srgbClr val="FFC000"/>
                </a:solidFill>
              </a:rPr>
              <a:t>efund</a:t>
            </a:r>
            <a:endParaRPr lang="en-MY" sz="4800" b="1" i="1" dirty="0">
              <a:solidFill>
                <a:srgbClr val="FFC000"/>
              </a:solidFill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98767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75427"/>
            <a:ext cx="10515600" cy="3433763"/>
          </a:xfrm>
        </p:spPr>
        <p:txBody>
          <a:bodyPr/>
          <a:lstStyle/>
          <a:p>
            <a:pPr marL="0" indent="0" algn="ctr">
              <a:buNone/>
            </a:pPr>
            <a:r>
              <a:rPr lang="en-MY" sz="6600" dirty="0"/>
              <a:t>Fair enough?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50159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184" y="952982"/>
            <a:ext cx="10515600" cy="31899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600" dirty="0"/>
              <a:t>You have my word on </a:t>
            </a:r>
            <a:r>
              <a:rPr lang="en-MY" sz="6600" dirty="0" smtClean="0"/>
              <a:t>it</a:t>
            </a:r>
            <a:endParaRPr lang="en-MY" sz="6600" dirty="0"/>
          </a:p>
        </p:txBody>
      </p:sp>
      <p:pic>
        <p:nvPicPr>
          <p:cNvPr id="2050" name="Picture 2" descr="Image result for y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795" y="2242667"/>
            <a:ext cx="382905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4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WHY WAI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752" y="127322"/>
            <a:ext cx="7114201" cy="711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01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8" y="101765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Your investment in Binge-Proof Lifestyle </a:t>
            </a:r>
            <a:r>
              <a:rPr lang="en-MY" sz="4400" dirty="0" smtClean="0"/>
              <a:t>is </a:t>
            </a:r>
            <a:r>
              <a:rPr lang="en-GB" sz="4400" b="1" dirty="0" smtClean="0">
                <a:solidFill>
                  <a:srgbClr val="FFC000"/>
                </a:solidFill>
              </a:rPr>
              <a:t>100% Guaranteed</a:t>
            </a:r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 smtClean="0"/>
              <a:t> </a:t>
            </a:r>
            <a:endParaRPr lang="en-MY" sz="3600" dirty="0" smtClean="0"/>
          </a:p>
          <a:p>
            <a:endParaRPr lang="en-MY" sz="2000" dirty="0"/>
          </a:p>
        </p:txBody>
      </p:sp>
      <p:pic>
        <p:nvPicPr>
          <p:cNvPr id="18434" name="Picture 2" descr="Image result for 100% guarant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410" y="3193321"/>
            <a:ext cx="3305175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98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Act Now To </a:t>
            </a:r>
            <a:r>
              <a:rPr lang="en-MY" sz="4800" dirty="0" smtClean="0"/>
              <a:t>Snap Up </a:t>
            </a:r>
            <a:r>
              <a:rPr lang="en-MY" sz="4800" dirty="0"/>
              <a:t>These Fast Action Bonuses!</a:t>
            </a:r>
          </a:p>
          <a:p>
            <a:pPr marL="0" indent="0" algn="ctr">
              <a:buNone/>
            </a:pPr>
            <a:endParaRPr lang="en-MY" sz="5400" dirty="0"/>
          </a:p>
        </p:txBody>
      </p:sp>
    </p:spTree>
    <p:extLst>
      <p:ext uri="{BB962C8B-B14F-4D97-AF65-F5344CB8AC3E}">
        <p14:creationId xmlns:p14="http://schemas.microsoft.com/office/powerpoint/2010/main" val="234185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2127" y="106397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GB" sz="4800" b="1" dirty="0" smtClean="0">
                <a:solidFill>
                  <a:schemeClr val="bg1"/>
                </a:solidFill>
                <a:latin typeface="+mn-lt"/>
              </a:rPr>
              <a:t>2 Extremely Limited </a:t>
            </a:r>
            <a:r>
              <a:rPr lang="en-GB" sz="4800" b="1" dirty="0">
                <a:solidFill>
                  <a:schemeClr val="bg1"/>
                </a:solidFill>
                <a:latin typeface="+mn-lt"/>
              </a:rPr>
              <a:t>Fast-Action Bonuses </a:t>
            </a:r>
            <a:endParaRPr lang="en-MY" sz="4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104" y="331927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C000"/>
                </a:solidFill>
              </a:rPr>
              <a:t>* Secret Bonus #1</a:t>
            </a:r>
            <a:r>
              <a:rPr lang="en-GB" sz="4400" dirty="0">
                <a:solidFill>
                  <a:schemeClr val="bg1"/>
                </a:solidFill>
              </a:rPr>
              <a:t>: Complete Checklist </a:t>
            </a:r>
            <a:endParaRPr lang="en-GB" sz="4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4400" dirty="0" smtClean="0">
                <a:solidFill>
                  <a:srgbClr val="FFC000"/>
                </a:solidFill>
              </a:rPr>
              <a:t> </a:t>
            </a:r>
            <a:r>
              <a:rPr lang="en-GB" sz="4400" dirty="0">
                <a:solidFill>
                  <a:srgbClr val="FFC000"/>
                </a:solidFill>
              </a:rPr>
              <a:t>* Secret Bonus #2</a:t>
            </a:r>
            <a:r>
              <a:rPr lang="en-GB" sz="4400" dirty="0">
                <a:solidFill>
                  <a:schemeClr val="bg1"/>
                </a:solidFill>
              </a:rPr>
              <a:t>: Comprehensive </a:t>
            </a:r>
            <a:r>
              <a:rPr lang="en-GB" sz="4400" dirty="0" err="1">
                <a:solidFill>
                  <a:schemeClr val="bg1"/>
                </a:solidFill>
              </a:rPr>
              <a:t>Mindmap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2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1951" y="2831821"/>
            <a:ext cx="10515600" cy="36657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600" dirty="0">
                <a:solidFill>
                  <a:schemeClr val="bg1"/>
                </a:solidFill>
              </a:rPr>
              <a:t>You get all the bonuses absolutely </a:t>
            </a:r>
            <a:r>
              <a:rPr lang="en-GB" sz="4600" u="sng" dirty="0">
                <a:solidFill>
                  <a:srgbClr val="FFC000"/>
                </a:solidFill>
              </a:rPr>
              <a:t>FREE</a:t>
            </a:r>
            <a:r>
              <a:rPr lang="en-GB" sz="4600" dirty="0">
                <a:solidFill>
                  <a:schemeClr val="bg1"/>
                </a:solidFill>
              </a:rPr>
              <a:t> only if you </a:t>
            </a:r>
            <a:r>
              <a:rPr lang="en-GB" sz="4600" i="1" dirty="0">
                <a:solidFill>
                  <a:schemeClr val="bg1"/>
                </a:solidFill>
              </a:rPr>
              <a:t>A</a:t>
            </a:r>
            <a:r>
              <a:rPr lang="en-GB" sz="4600" i="1" dirty="0" smtClean="0">
                <a:solidFill>
                  <a:schemeClr val="bg1"/>
                </a:solidFill>
              </a:rPr>
              <a:t>ct Today</a:t>
            </a:r>
            <a:r>
              <a:rPr lang="en-GB" sz="4600" dirty="0">
                <a:solidFill>
                  <a:schemeClr val="bg1"/>
                </a:solidFill>
              </a:rPr>
              <a:t>! </a:t>
            </a:r>
            <a:endParaRPr lang="en-MY" sz="4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4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0139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So, don’t wait anymore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dirty="0" smtClean="0">
                <a:solidFill>
                  <a:schemeClr val="bg1"/>
                </a:solidFill>
              </a:rPr>
              <a:t>The </a:t>
            </a:r>
            <a:r>
              <a:rPr lang="en-MY" sz="4400" dirty="0">
                <a:solidFill>
                  <a:schemeClr val="bg1"/>
                </a:solidFill>
              </a:rPr>
              <a:t>choice for a healthier body is in your hands right </a:t>
            </a:r>
            <a:r>
              <a:rPr lang="en-MY" sz="4400" dirty="0" smtClean="0">
                <a:solidFill>
                  <a:schemeClr val="bg1"/>
                </a:solidFill>
              </a:rPr>
              <a:t>now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47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5" y="2575559"/>
            <a:ext cx="10515600" cy="3372803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 feel like this then you need to stop whatever you're doing and watch this video </a:t>
            </a:r>
            <a:r>
              <a:rPr lang="en-MY" sz="4400" dirty="0" smtClean="0">
                <a:solidFill>
                  <a:schemeClr val="bg1"/>
                </a:solidFill>
              </a:rPr>
              <a:t>presentation</a:t>
            </a:r>
            <a:endParaRPr lang="en-MY" sz="4400" dirty="0">
              <a:solidFill>
                <a:schemeClr val="bg1"/>
              </a:solidFill>
            </a:endParaRPr>
          </a:p>
          <a:p>
            <a:endParaRPr lang="en-M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96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174" y="2418328"/>
            <a:ext cx="5019540" cy="3526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My life changed completely by using this </a:t>
            </a:r>
            <a:r>
              <a:rPr lang="en-MY" sz="4400" dirty="0" smtClean="0"/>
              <a:t>Amazing </a:t>
            </a:r>
            <a:r>
              <a:rPr lang="en-MY" sz="4400" dirty="0"/>
              <a:t>B</a:t>
            </a:r>
            <a:r>
              <a:rPr lang="en-MY" sz="4400" dirty="0" smtClean="0"/>
              <a:t>lueprint</a:t>
            </a:r>
            <a:endParaRPr lang="en-MY" sz="4400" dirty="0"/>
          </a:p>
        </p:txBody>
      </p:sp>
      <p:pic>
        <p:nvPicPr>
          <p:cNvPr id="2050" name="Picture 2" descr="Image result for fit cou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564" y="1182188"/>
            <a:ext cx="4762500" cy="4762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06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029" y="2807061"/>
            <a:ext cx="10515600" cy="34642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/>
              <a:t>Please... do yourself a favour and try it </a:t>
            </a:r>
            <a:r>
              <a:rPr lang="en-MY" sz="5000" dirty="0" smtClean="0"/>
              <a:t>out</a:t>
            </a:r>
            <a:endParaRPr lang="en-MY" sz="5000" dirty="0"/>
          </a:p>
          <a:p>
            <a:pPr marL="0" indent="0" algn="ctr">
              <a:buNone/>
            </a:pPr>
            <a:endParaRPr lang="en-MY" sz="7200" b="1" dirty="0"/>
          </a:p>
        </p:txBody>
      </p:sp>
    </p:spTree>
    <p:extLst>
      <p:ext uri="{BB962C8B-B14F-4D97-AF65-F5344CB8AC3E}">
        <p14:creationId xmlns:p14="http://schemas.microsoft.com/office/powerpoint/2010/main" val="22159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143" y="23336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MY" sz="5400" dirty="0"/>
              <a:t> </a:t>
            </a:r>
          </a:p>
          <a:p>
            <a:pPr marL="0" indent="0" algn="ctr">
              <a:buNone/>
            </a:pPr>
            <a:r>
              <a:rPr lang="en-MY" sz="5400" dirty="0"/>
              <a:t>I know you'll be </a:t>
            </a:r>
            <a:r>
              <a:rPr lang="en-MY" sz="5400" b="1" i="1" dirty="0" smtClean="0">
                <a:solidFill>
                  <a:srgbClr val="FFC000"/>
                </a:solidFill>
              </a:rPr>
              <a:t>AMAZED</a:t>
            </a:r>
            <a:r>
              <a:rPr lang="en-MY" sz="5400" dirty="0" smtClean="0"/>
              <a:t>!  </a:t>
            </a:r>
            <a:endParaRPr lang="en-MY" sz="5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63041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5286" y="867683"/>
            <a:ext cx="5243286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 </a:t>
            </a:r>
          </a:p>
          <a:p>
            <a:pPr marL="0" indent="0" algn="ctr">
              <a:buNone/>
            </a:pPr>
            <a:r>
              <a:rPr lang="en-MY" sz="4600" dirty="0"/>
              <a:t>A healthy, guilt-free lifestyle is here for you </a:t>
            </a:r>
            <a:r>
              <a:rPr lang="en-MY" sz="4600" dirty="0" smtClean="0"/>
              <a:t>too</a:t>
            </a:r>
            <a:endParaRPr lang="en-MY" sz="4600" dirty="0"/>
          </a:p>
        </p:txBody>
      </p:sp>
      <p:pic>
        <p:nvPicPr>
          <p:cNvPr id="8194" name="Picture 2" descr="Image result for vegetable organic di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025" y="2394856"/>
            <a:ext cx="5698919" cy="425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40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539999"/>
            <a:ext cx="10903857" cy="3636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/>
              <a:t>Your health and life matters, so end overeating and binge-eating now - with minimal </a:t>
            </a:r>
            <a:r>
              <a:rPr lang="en-MY" sz="4500" dirty="0" smtClean="0"/>
              <a:t>effort</a:t>
            </a:r>
            <a:endParaRPr lang="en-MY" sz="4500" dirty="0"/>
          </a:p>
          <a:p>
            <a:endParaRPr lang="en-MY" sz="4500" dirty="0"/>
          </a:p>
        </p:txBody>
      </p:sp>
    </p:spTree>
    <p:extLst>
      <p:ext uri="{BB962C8B-B14F-4D97-AF65-F5344CB8AC3E}">
        <p14:creationId xmlns:p14="http://schemas.microsoft.com/office/powerpoint/2010/main" val="396135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53" y="2005726"/>
            <a:ext cx="10821365" cy="33411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/>
              <a:t> </a:t>
            </a:r>
          </a:p>
          <a:p>
            <a:pPr marL="0" indent="0" algn="ctr">
              <a:buNone/>
            </a:pPr>
            <a:r>
              <a:rPr lang="en-MY" sz="4500" dirty="0"/>
              <a:t>Click the buy button today to order before the deal is </a:t>
            </a:r>
            <a:r>
              <a:rPr lang="en-MY" sz="4500" i="1" dirty="0"/>
              <a:t>gone for </a:t>
            </a:r>
            <a:r>
              <a:rPr lang="en-MY" sz="4500" i="1" dirty="0" smtClean="0"/>
              <a:t>good</a:t>
            </a:r>
            <a:endParaRPr lang="en-MY" sz="4500" i="1" dirty="0"/>
          </a:p>
          <a:p>
            <a:pPr marL="0" indent="0" algn="ctr">
              <a:buNone/>
            </a:pPr>
            <a:endParaRPr lang="en-MY" sz="4500" dirty="0"/>
          </a:p>
        </p:txBody>
      </p:sp>
    </p:spTree>
    <p:extLst>
      <p:ext uri="{BB962C8B-B14F-4D97-AF65-F5344CB8AC3E}">
        <p14:creationId xmlns:p14="http://schemas.microsoft.com/office/powerpoint/2010/main" val="119882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16479"/>
            <a:ext cx="10515600" cy="3860483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Because I'm going to Show You The Fastest Way To Cure Food Addictions, Control Your Cravings And Living The Binge-Proof Lifestyle Permanently...</a:t>
            </a:r>
          </a:p>
          <a:p>
            <a:pPr algn="ctr"/>
            <a:endParaRPr lang="en-MY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3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43000"/>
            <a:ext cx="10515600" cy="4866323"/>
          </a:xfrm>
        </p:spPr>
        <p:txBody>
          <a:bodyPr/>
          <a:lstStyle/>
          <a:p>
            <a:pPr marL="0" indent="0" algn="ctr">
              <a:buNone/>
            </a:pPr>
            <a:r>
              <a:rPr lang="en-MY" sz="5400" dirty="0"/>
              <a:t>H</a:t>
            </a:r>
            <a:r>
              <a:rPr lang="en-MY" sz="5400" dirty="0" smtClean="0"/>
              <a:t>ere's </a:t>
            </a:r>
            <a:r>
              <a:rPr lang="en-MY" sz="5400" dirty="0"/>
              <a:t>something </a:t>
            </a:r>
            <a:r>
              <a:rPr lang="en-MY" sz="5400" dirty="0" smtClean="0"/>
              <a:t>interesting</a:t>
            </a:r>
            <a:endParaRPr lang="en-MY" sz="5400" dirty="0"/>
          </a:p>
          <a:p>
            <a:endParaRPr lang="en-MY" dirty="0"/>
          </a:p>
        </p:txBody>
      </p:sp>
      <p:pic>
        <p:nvPicPr>
          <p:cNvPr id="4098" name="Picture 2" descr="Image result for lightbul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72" y="2299176"/>
            <a:ext cx="3877787" cy="38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52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9800" y="1327784"/>
            <a:ext cx="4754880" cy="4666615"/>
          </a:xfrm>
        </p:spPr>
        <p:txBody>
          <a:bodyPr/>
          <a:lstStyle/>
          <a:p>
            <a:pPr marL="0" indent="0" algn="ctr">
              <a:buNone/>
            </a:pPr>
            <a:r>
              <a:rPr lang="en-MY" sz="4000" dirty="0"/>
              <a:t> </a:t>
            </a:r>
          </a:p>
          <a:p>
            <a:pPr marL="0" indent="0" algn="ctr">
              <a:buNone/>
            </a:pPr>
            <a:r>
              <a:rPr lang="en-MY" sz="4000" dirty="0"/>
              <a:t>People are addicted to junk food and more are getting overweight TODAY than generations ago!</a:t>
            </a:r>
          </a:p>
          <a:p>
            <a:endParaRPr lang="en-MY" dirty="0"/>
          </a:p>
        </p:txBody>
      </p:sp>
      <p:pic>
        <p:nvPicPr>
          <p:cNvPr id="5124" name="Picture 4" descr="Image result for junk foo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905" y="1782486"/>
            <a:ext cx="5020432" cy="33448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99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1224</TotalTime>
  <Words>898</Words>
  <Application>Microsoft Office PowerPoint</Application>
  <PresentationFormat>Widescreen</PresentationFormat>
  <Paragraphs>112</Paragraphs>
  <Slides>65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0" baseType="lpstr">
      <vt:lpstr>Arial</vt:lpstr>
      <vt:lpstr>Calibri</vt:lpstr>
      <vt:lpstr>Calibri Light</vt:lpstr>
      <vt:lpstr>Wingdings</vt:lpstr>
      <vt:lpstr>Office Theme</vt:lpstr>
      <vt:lpstr>I’m going to show you how to put an END to Overeating - FOREVER!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  If you don’t want to go through those painful experiences then you have to stop overeating TODAY! </vt:lpstr>
      <vt:lpstr>  Sure enough, the Internet does offer short-term solutions, promising ‘magic pills’ and extreme diets that most likely jeopardise your health in long run</vt:lpstr>
      <vt:lpstr>  Binge-eating is a REAL issue that needs to be dealt with… and only you are responsible of your own health and wellness</vt:lpstr>
      <vt:lpstr>  Today's your lucky day because I'm giving you FULL ACCESS to...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Here's Exactly What You’re Going To Discover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 Extremely Limited Fast-Action Bonuses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Hey there!</dc:title>
  <dc:creator>Cally</dc:creator>
  <cp:lastModifiedBy>Cally</cp:lastModifiedBy>
  <cp:revision>83</cp:revision>
  <dcterms:created xsi:type="dcterms:W3CDTF">2017-05-11T16:06:40Z</dcterms:created>
  <dcterms:modified xsi:type="dcterms:W3CDTF">2017-10-14T04:49:52Z</dcterms:modified>
</cp:coreProperties>
</file>