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3C0FC">
              <a:alpha val="2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136794"/>
              <a:satOff val="-2150"/>
              <a:lumOff val="15693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chemeClr val="accent3">
              <a:alpha val="35000"/>
            </a:scheme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2D713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BF630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1F242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6" name="Shape 126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2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-3175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Subtitl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sz="84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18" name="Shape 118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6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indent="0" algn="ctr">
              <a:spcBef>
                <a:spcPts val="0"/>
              </a:spcBef>
              <a:buSzTx/>
              <a:buNone/>
              <a:defRPr sz="36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indent="0" algn="ctr">
              <a:spcBef>
                <a:spcPts val="0"/>
              </a:spcBef>
              <a:buSzTx/>
              <a:buNone/>
              <a:defRPr sz="36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indent="0" algn="ctr">
              <a:spcBef>
                <a:spcPts val="0"/>
              </a:spcBef>
              <a:buSzTx/>
              <a:buNone/>
              <a:defRPr sz="36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indent="0" algn="ctr">
              <a:spcBef>
                <a:spcPts val="0"/>
              </a:spcBef>
              <a:buSzTx/>
              <a:buNone/>
              <a:defRPr sz="36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9" name="Shape 119"/>
          <p:cNvSpPr/>
          <p:nvPr>
            <p:ph type="sldNum" sz="quarter" idx="2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>
              <a:defRPr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19250" y="660400"/>
            <a:ext cx="9758016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299" y="638919"/>
            <a:ext cx="5325770" cy="82169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231900" indent="-342900">
              <a:spcBef>
                <a:spcPts val="3200"/>
              </a:spcBef>
              <a:defRPr sz="2800"/>
            </a:lvl3pPr>
            <a:lvl4pPr marL="1676400" indent="-342900">
              <a:spcBef>
                <a:spcPts val="3200"/>
              </a:spcBef>
              <a:defRPr sz="2800"/>
            </a:lvl4pPr>
            <a:lvl5pPr marL="2120900" indent="-342900">
              <a:spcBef>
                <a:spcPts val="3200"/>
              </a:spcBef>
              <a:defRPr sz="2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31000" y="4965700"/>
            <a:ext cx="5334000" cy="3898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31000" y="635000"/>
            <a:ext cx="5334000" cy="3898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830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/>
          <p:nvPr/>
        </p:nvSpPr>
        <p:spPr>
          <a:xfrm>
            <a:off x="1143000" y="15494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29" name="Shape 129"/>
          <p:cNvSpPr/>
          <p:nvPr/>
        </p:nvSpPr>
        <p:spPr>
          <a:xfrm>
            <a:off x="10744200" y="15494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30" name="Shape 130"/>
          <p:cNvSpPr/>
          <p:nvPr/>
        </p:nvSpPr>
        <p:spPr>
          <a:xfrm>
            <a:off x="6375400" y="18542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31" name="Shape 131"/>
          <p:cNvSpPr/>
          <p:nvPr/>
        </p:nvSpPr>
        <p:spPr>
          <a:xfrm>
            <a:off x="4140200" y="2755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32" name="Shape 132"/>
          <p:cNvSpPr/>
          <p:nvPr/>
        </p:nvSpPr>
        <p:spPr>
          <a:xfrm>
            <a:off x="8559800" y="3390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33" name="Shape 133"/>
          <p:cNvSpPr/>
          <p:nvPr/>
        </p:nvSpPr>
        <p:spPr>
          <a:xfrm>
            <a:off x="6985000" y="38227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34" name="Shape 134"/>
          <p:cNvSpPr/>
          <p:nvPr/>
        </p:nvSpPr>
        <p:spPr>
          <a:xfrm>
            <a:off x="2362200" y="40513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35" name="Shape 135"/>
          <p:cNvSpPr/>
          <p:nvPr/>
        </p:nvSpPr>
        <p:spPr>
          <a:xfrm>
            <a:off x="863600" y="35941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36" name="Shape 136"/>
          <p:cNvSpPr/>
          <p:nvPr/>
        </p:nvSpPr>
        <p:spPr>
          <a:xfrm>
            <a:off x="1143000" y="65405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37" name="Shape 137"/>
          <p:cNvSpPr/>
          <p:nvPr/>
        </p:nvSpPr>
        <p:spPr>
          <a:xfrm>
            <a:off x="3073400" y="59817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38" name="Shape 138"/>
          <p:cNvSpPr/>
          <p:nvPr/>
        </p:nvSpPr>
        <p:spPr>
          <a:xfrm>
            <a:off x="5029200" y="53467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39" name="Shape 139"/>
          <p:cNvSpPr/>
          <p:nvPr/>
        </p:nvSpPr>
        <p:spPr>
          <a:xfrm>
            <a:off x="5689600" y="71501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40" name="Shape 140"/>
          <p:cNvSpPr/>
          <p:nvPr/>
        </p:nvSpPr>
        <p:spPr>
          <a:xfrm>
            <a:off x="2692400" y="77851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41" name="Shape 141"/>
          <p:cNvSpPr/>
          <p:nvPr/>
        </p:nvSpPr>
        <p:spPr>
          <a:xfrm>
            <a:off x="863600" y="8089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42" name="Shape 142"/>
          <p:cNvSpPr/>
          <p:nvPr/>
        </p:nvSpPr>
        <p:spPr>
          <a:xfrm>
            <a:off x="5461000" y="8089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43" name="Shape 143"/>
          <p:cNvSpPr/>
          <p:nvPr/>
        </p:nvSpPr>
        <p:spPr>
          <a:xfrm>
            <a:off x="7416800" y="56515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44" name="Shape 144"/>
          <p:cNvSpPr/>
          <p:nvPr/>
        </p:nvSpPr>
        <p:spPr>
          <a:xfrm>
            <a:off x="9372600" y="43434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45" name="Shape 145"/>
          <p:cNvSpPr/>
          <p:nvPr/>
        </p:nvSpPr>
        <p:spPr>
          <a:xfrm>
            <a:off x="9372600" y="67818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46" name="Shape 146"/>
          <p:cNvSpPr/>
          <p:nvPr/>
        </p:nvSpPr>
        <p:spPr>
          <a:xfrm>
            <a:off x="10744200" y="55372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47" name="Shape 147"/>
          <p:cNvSpPr/>
          <p:nvPr/>
        </p:nvSpPr>
        <p:spPr>
          <a:xfrm>
            <a:off x="11277600" y="35941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48" name="Shape 148"/>
          <p:cNvSpPr/>
          <p:nvPr/>
        </p:nvSpPr>
        <p:spPr>
          <a:xfrm>
            <a:off x="11277600" y="8089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/>
        </p:nvSpPr>
        <p:spPr>
          <a:xfrm>
            <a:off x="1143000" y="15494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51" name="Shape 151"/>
          <p:cNvSpPr/>
          <p:nvPr/>
        </p:nvSpPr>
        <p:spPr>
          <a:xfrm>
            <a:off x="10744200" y="15494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52" name="Shape 152"/>
          <p:cNvSpPr/>
          <p:nvPr/>
        </p:nvSpPr>
        <p:spPr>
          <a:xfrm>
            <a:off x="6375400" y="18542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53" name="Shape 153"/>
          <p:cNvSpPr/>
          <p:nvPr/>
        </p:nvSpPr>
        <p:spPr>
          <a:xfrm>
            <a:off x="4140200" y="2755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54" name="Shape 154"/>
          <p:cNvSpPr/>
          <p:nvPr/>
        </p:nvSpPr>
        <p:spPr>
          <a:xfrm>
            <a:off x="8559800" y="3390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55" name="Shape 155"/>
          <p:cNvSpPr/>
          <p:nvPr/>
        </p:nvSpPr>
        <p:spPr>
          <a:xfrm>
            <a:off x="6985000" y="38227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56" name="Shape 156"/>
          <p:cNvSpPr/>
          <p:nvPr/>
        </p:nvSpPr>
        <p:spPr>
          <a:xfrm>
            <a:off x="2362200" y="40513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57" name="Shape 157"/>
          <p:cNvSpPr/>
          <p:nvPr/>
        </p:nvSpPr>
        <p:spPr>
          <a:xfrm>
            <a:off x="863600" y="35941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58" name="Shape 158"/>
          <p:cNvSpPr/>
          <p:nvPr/>
        </p:nvSpPr>
        <p:spPr>
          <a:xfrm>
            <a:off x="1143000" y="65405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59" name="Shape 159"/>
          <p:cNvSpPr/>
          <p:nvPr/>
        </p:nvSpPr>
        <p:spPr>
          <a:xfrm>
            <a:off x="3073400" y="59817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60" name="Shape 160"/>
          <p:cNvSpPr/>
          <p:nvPr/>
        </p:nvSpPr>
        <p:spPr>
          <a:xfrm>
            <a:off x="5029200" y="53467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61" name="Shape 161"/>
          <p:cNvSpPr/>
          <p:nvPr/>
        </p:nvSpPr>
        <p:spPr>
          <a:xfrm>
            <a:off x="5689600" y="71501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62" name="Shape 162"/>
          <p:cNvSpPr/>
          <p:nvPr/>
        </p:nvSpPr>
        <p:spPr>
          <a:xfrm>
            <a:off x="2692400" y="77851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63" name="Shape 163"/>
          <p:cNvSpPr/>
          <p:nvPr/>
        </p:nvSpPr>
        <p:spPr>
          <a:xfrm>
            <a:off x="863600" y="8089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64" name="Shape 164"/>
          <p:cNvSpPr/>
          <p:nvPr/>
        </p:nvSpPr>
        <p:spPr>
          <a:xfrm>
            <a:off x="5461000" y="8089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65" name="Shape 165"/>
          <p:cNvSpPr/>
          <p:nvPr/>
        </p:nvSpPr>
        <p:spPr>
          <a:xfrm>
            <a:off x="7416800" y="56515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66" name="Shape 166"/>
          <p:cNvSpPr/>
          <p:nvPr/>
        </p:nvSpPr>
        <p:spPr>
          <a:xfrm>
            <a:off x="9372600" y="43434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67" name="Shape 167"/>
          <p:cNvSpPr/>
          <p:nvPr/>
        </p:nvSpPr>
        <p:spPr>
          <a:xfrm>
            <a:off x="9372600" y="67818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68" name="Shape 168"/>
          <p:cNvSpPr/>
          <p:nvPr/>
        </p:nvSpPr>
        <p:spPr>
          <a:xfrm>
            <a:off x="10744200" y="55372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69" name="Shape 169"/>
          <p:cNvSpPr/>
          <p:nvPr/>
        </p:nvSpPr>
        <p:spPr>
          <a:xfrm>
            <a:off x="11277600" y="35941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170" name="Shape 170"/>
          <p:cNvSpPr/>
          <p:nvPr/>
        </p:nvSpPr>
        <p:spPr>
          <a:xfrm>
            <a:off x="11277600" y="8089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grpSp>
        <p:nvGrpSpPr>
          <p:cNvPr id="198" name="Group 198"/>
          <p:cNvGrpSpPr/>
          <p:nvPr/>
        </p:nvGrpSpPr>
        <p:grpSpPr>
          <a:xfrm>
            <a:off x="101425" y="269751"/>
            <a:ext cx="12654026" cy="9298058"/>
            <a:chOff x="0" y="0"/>
            <a:chExt cx="12654024" cy="9298056"/>
          </a:xfrm>
        </p:grpSpPr>
        <p:sp>
          <p:nvSpPr>
            <p:cNvPr id="171" name="Shape 171"/>
            <p:cNvSpPr/>
            <p:nvPr/>
          </p:nvSpPr>
          <p:spPr>
            <a:xfrm>
              <a:off x="0" y="863018"/>
              <a:ext cx="304800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172" name="Shape 172"/>
            <p:cNvSpPr/>
            <p:nvPr/>
          </p:nvSpPr>
          <p:spPr>
            <a:xfrm>
              <a:off x="543629" y="0"/>
              <a:ext cx="304801" cy="304800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173" name="Shape 173"/>
            <p:cNvSpPr/>
            <p:nvPr/>
          </p:nvSpPr>
          <p:spPr>
            <a:xfrm>
              <a:off x="4038774" y="357111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174" name="Shape 174"/>
            <p:cNvSpPr/>
            <p:nvPr/>
          </p:nvSpPr>
          <p:spPr>
            <a:xfrm>
              <a:off x="8458374" y="0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175" name="Shape 175"/>
            <p:cNvSpPr/>
            <p:nvPr/>
          </p:nvSpPr>
          <p:spPr>
            <a:xfrm>
              <a:off x="6248574" y="0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176" name="Shape 176"/>
            <p:cNvSpPr/>
            <p:nvPr/>
          </p:nvSpPr>
          <p:spPr>
            <a:xfrm>
              <a:off x="11456446" y="0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177" name="Shape 177"/>
            <p:cNvSpPr/>
            <p:nvPr/>
          </p:nvSpPr>
          <p:spPr>
            <a:xfrm>
              <a:off x="12349224" y="1279648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178" name="Shape 178"/>
            <p:cNvSpPr/>
            <p:nvPr/>
          </p:nvSpPr>
          <p:spPr>
            <a:xfrm>
              <a:off x="12140909" y="4073648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179" name="Shape 179"/>
            <p:cNvSpPr/>
            <p:nvPr/>
          </p:nvSpPr>
          <p:spPr>
            <a:xfrm>
              <a:off x="12349224" y="5711948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180" name="Shape 180"/>
            <p:cNvSpPr/>
            <p:nvPr/>
          </p:nvSpPr>
          <p:spPr>
            <a:xfrm>
              <a:off x="12140909" y="6880348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181" name="Shape 181"/>
            <p:cNvSpPr/>
            <p:nvPr/>
          </p:nvSpPr>
          <p:spPr>
            <a:xfrm>
              <a:off x="12349224" y="8636144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182" name="Shape 182"/>
            <p:cNvSpPr/>
            <p:nvPr/>
          </p:nvSpPr>
          <p:spPr>
            <a:xfrm>
              <a:off x="8778112" y="8398071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183" name="Shape 183"/>
            <p:cNvSpPr/>
            <p:nvPr/>
          </p:nvSpPr>
          <p:spPr>
            <a:xfrm>
              <a:off x="5058203" y="8993256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184" name="Shape 184"/>
            <p:cNvSpPr/>
            <p:nvPr/>
          </p:nvSpPr>
          <p:spPr>
            <a:xfrm>
              <a:off x="3094091" y="8606386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185" name="Shape 185"/>
            <p:cNvSpPr/>
            <p:nvPr/>
          </p:nvSpPr>
          <p:spPr>
            <a:xfrm>
              <a:off x="1754924" y="8921038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186" name="Shape 186"/>
            <p:cNvSpPr/>
            <p:nvPr/>
          </p:nvSpPr>
          <p:spPr>
            <a:xfrm>
              <a:off x="28887" y="4695222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187" name="Shape 187"/>
            <p:cNvSpPr/>
            <p:nvPr/>
          </p:nvSpPr>
          <p:spPr>
            <a:xfrm>
              <a:off x="4195185" y="6820830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188" name="Shape 188"/>
            <p:cNvSpPr/>
            <p:nvPr/>
          </p:nvSpPr>
          <p:spPr>
            <a:xfrm>
              <a:off x="3719036" y="4142496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189" name="Shape 189"/>
            <p:cNvSpPr/>
            <p:nvPr/>
          </p:nvSpPr>
          <p:spPr>
            <a:xfrm>
              <a:off x="5474833" y="3190199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190" name="Shape 190"/>
            <p:cNvSpPr/>
            <p:nvPr/>
          </p:nvSpPr>
          <p:spPr>
            <a:xfrm>
              <a:off x="2469147" y="1910551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191" name="Shape 191"/>
            <p:cNvSpPr/>
            <p:nvPr/>
          </p:nvSpPr>
          <p:spPr>
            <a:xfrm>
              <a:off x="8391241" y="1731995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192" name="Shape 192"/>
            <p:cNvSpPr/>
            <p:nvPr/>
          </p:nvSpPr>
          <p:spPr>
            <a:xfrm>
              <a:off x="8748352" y="5243589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193" name="Shape 193"/>
            <p:cNvSpPr/>
            <p:nvPr/>
          </p:nvSpPr>
          <p:spPr>
            <a:xfrm>
              <a:off x="7290148" y="7416015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194" name="Shape 194"/>
            <p:cNvSpPr/>
            <p:nvPr/>
          </p:nvSpPr>
          <p:spPr>
            <a:xfrm>
              <a:off x="9908964" y="2922366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195" name="Shape 195"/>
            <p:cNvSpPr/>
            <p:nvPr/>
          </p:nvSpPr>
          <p:spPr>
            <a:xfrm>
              <a:off x="10206556" y="8844460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196" name="Shape 196"/>
            <p:cNvSpPr/>
            <p:nvPr/>
          </p:nvSpPr>
          <p:spPr>
            <a:xfrm>
              <a:off x="7111593" y="8636145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197" name="Shape 197"/>
            <p:cNvSpPr/>
            <p:nvPr/>
          </p:nvSpPr>
          <p:spPr>
            <a:xfrm>
              <a:off x="202018" y="2392631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dissolv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/>
          <p:nvPr/>
        </p:nvSpPr>
        <p:spPr>
          <a:xfrm>
            <a:off x="1143000" y="15494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01" name="Shape 201"/>
          <p:cNvSpPr/>
          <p:nvPr/>
        </p:nvSpPr>
        <p:spPr>
          <a:xfrm>
            <a:off x="1588535" y="1206500"/>
            <a:ext cx="470075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A</a:t>
            </a:r>
          </a:p>
        </p:txBody>
      </p:sp>
      <p:sp>
        <p:nvSpPr>
          <p:cNvPr id="202" name="Shape 202"/>
          <p:cNvSpPr/>
          <p:nvPr/>
        </p:nvSpPr>
        <p:spPr>
          <a:xfrm>
            <a:off x="10744200" y="15494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03" name="Shape 203"/>
          <p:cNvSpPr/>
          <p:nvPr/>
        </p:nvSpPr>
        <p:spPr>
          <a:xfrm>
            <a:off x="11206534" y="1206500"/>
            <a:ext cx="436477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V</a:t>
            </a:r>
          </a:p>
        </p:txBody>
      </p:sp>
      <p:sp>
        <p:nvSpPr>
          <p:cNvPr id="204" name="Shape 204"/>
          <p:cNvSpPr/>
          <p:nvPr/>
        </p:nvSpPr>
        <p:spPr>
          <a:xfrm>
            <a:off x="6375400" y="18542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05" name="Shape 205"/>
          <p:cNvSpPr/>
          <p:nvPr/>
        </p:nvSpPr>
        <p:spPr>
          <a:xfrm>
            <a:off x="6809996" y="1511300"/>
            <a:ext cx="491953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X</a:t>
            </a:r>
          </a:p>
        </p:txBody>
      </p:sp>
      <p:sp>
        <p:nvSpPr>
          <p:cNvPr id="206" name="Shape 206"/>
          <p:cNvSpPr/>
          <p:nvPr/>
        </p:nvSpPr>
        <p:spPr>
          <a:xfrm>
            <a:off x="4140200" y="2755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07" name="Shape 207"/>
          <p:cNvSpPr/>
          <p:nvPr/>
        </p:nvSpPr>
        <p:spPr>
          <a:xfrm>
            <a:off x="4569197" y="2413000"/>
            <a:ext cx="503151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208" name="Shape 208"/>
          <p:cNvSpPr/>
          <p:nvPr/>
        </p:nvSpPr>
        <p:spPr>
          <a:xfrm>
            <a:off x="8559800" y="3390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09" name="Shape 209"/>
          <p:cNvSpPr/>
          <p:nvPr/>
        </p:nvSpPr>
        <p:spPr>
          <a:xfrm>
            <a:off x="9047267" y="3048000"/>
            <a:ext cx="386210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P</a:t>
            </a:r>
          </a:p>
        </p:txBody>
      </p:sp>
      <p:sp>
        <p:nvSpPr>
          <p:cNvPr id="210" name="Shape 210"/>
          <p:cNvSpPr/>
          <p:nvPr/>
        </p:nvSpPr>
        <p:spPr>
          <a:xfrm>
            <a:off x="6985000" y="38227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11" name="Shape 211"/>
          <p:cNvSpPr/>
          <p:nvPr/>
        </p:nvSpPr>
        <p:spPr>
          <a:xfrm>
            <a:off x="7400193" y="3479800"/>
            <a:ext cx="530759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M</a:t>
            </a:r>
          </a:p>
        </p:txBody>
      </p:sp>
      <p:sp>
        <p:nvSpPr>
          <p:cNvPr id="212" name="Shape 212"/>
          <p:cNvSpPr/>
          <p:nvPr/>
        </p:nvSpPr>
        <p:spPr>
          <a:xfrm>
            <a:off x="2362200" y="40513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13" name="Shape 213"/>
          <p:cNvSpPr/>
          <p:nvPr/>
        </p:nvSpPr>
        <p:spPr>
          <a:xfrm>
            <a:off x="2852272" y="3708400"/>
            <a:ext cx="381001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E</a:t>
            </a:r>
          </a:p>
        </p:txBody>
      </p:sp>
      <p:sp>
        <p:nvSpPr>
          <p:cNvPr id="214" name="Shape 214"/>
          <p:cNvSpPr/>
          <p:nvPr/>
        </p:nvSpPr>
        <p:spPr>
          <a:xfrm>
            <a:off x="863600" y="35941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15" name="Shape 215"/>
          <p:cNvSpPr/>
          <p:nvPr/>
        </p:nvSpPr>
        <p:spPr>
          <a:xfrm>
            <a:off x="1336873" y="3251200"/>
            <a:ext cx="414599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B</a:t>
            </a:r>
          </a:p>
        </p:txBody>
      </p:sp>
      <p:sp>
        <p:nvSpPr>
          <p:cNvPr id="216" name="Shape 216"/>
          <p:cNvSpPr/>
          <p:nvPr/>
        </p:nvSpPr>
        <p:spPr>
          <a:xfrm>
            <a:off x="1143000" y="65405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17" name="Shape 217"/>
          <p:cNvSpPr/>
          <p:nvPr/>
        </p:nvSpPr>
        <p:spPr>
          <a:xfrm>
            <a:off x="1577596" y="6197600"/>
            <a:ext cx="491953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C</a:t>
            </a:r>
          </a:p>
        </p:txBody>
      </p:sp>
      <p:sp>
        <p:nvSpPr>
          <p:cNvPr id="218" name="Shape 218"/>
          <p:cNvSpPr/>
          <p:nvPr/>
        </p:nvSpPr>
        <p:spPr>
          <a:xfrm>
            <a:off x="3073400" y="59817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19" name="Shape 219"/>
          <p:cNvSpPr/>
          <p:nvPr/>
        </p:nvSpPr>
        <p:spPr>
          <a:xfrm>
            <a:off x="3571676" y="5638800"/>
            <a:ext cx="364593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F</a:t>
            </a:r>
          </a:p>
        </p:txBody>
      </p:sp>
      <p:sp>
        <p:nvSpPr>
          <p:cNvPr id="220" name="Shape 220"/>
          <p:cNvSpPr/>
          <p:nvPr/>
        </p:nvSpPr>
        <p:spPr>
          <a:xfrm>
            <a:off x="5029200" y="53467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21" name="Shape 221"/>
          <p:cNvSpPr/>
          <p:nvPr/>
        </p:nvSpPr>
        <p:spPr>
          <a:xfrm>
            <a:off x="5585947" y="5003800"/>
            <a:ext cx="247651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J</a:t>
            </a:r>
          </a:p>
        </p:txBody>
      </p:sp>
      <p:sp>
        <p:nvSpPr>
          <p:cNvPr id="222" name="Shape 222"/>
          <p:cNvSpPr/>
          <p:nvPr/>
        </p:nvSpPr>
        <p:spPr>
          <a:xfrm>
            <a:off x="5689600" y="71501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23" name="Shape 223"/>
          <p:cNvSpPr/>
          <p:nvPr/>
        </p:nvSpPr>
        <p:spPr>
          <a:xfrm>
            <a:off x="6138130" y="6807200"/>
            <a:ext cx="464085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K</a:t>
            </a:r>
          </a:p>
        </p:txBody>
      </p:sp>
      <p:sp>
        <p:nvSpPr>
          <p:cNvPr id="224" name="Shape 224"/>
          <p:cNvSpPr/>
          <p:nvPr/>
        </p:nvSpPr>
        <p:spPr>
          <a:xfrm>
            <a:off x="2692400" y="77851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25" name="Shape 225"/>
          <p:cNvSpPr/>
          <p:nvPr/>
        </p:nvSpPr>
        <p:spPr>
          <a:xfrm>
            <a:off x="3118401" y="7442200"/>
            <a:ext cx="509142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G</a:t>
            </a:r>
          </a:p>
        </p:txBody>
      </p:sp>
      <p:sp>
        <p:nvSpPr>
          <p:cNvPr id="226" name="Shape 226"/>
          <p:cNvSpPr/>
          <p:nvPr/>
        </p:nvSpPr>
        <p:spPr>
          <a:xfrm>
            <a:off x="863600" y="8089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27" name="Shape 227"/>
          <p:cNvSpPr/>
          <p:nvPr/>
        </p:nvSpPr>
        <p:spPr>
          <a:xfrm>
            <a:off x="1286997" y="7747000"/>
            <a:ext cx="514351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D</a:t>
            </a:r>
          </a:p>
        </p:txBody>
      </p:sp>
      <p:sp>
        <p:nvSpPr>
          <p:cNvPr id="228" name="Shape 228"/>
          <p:cNvSpPr/>
          <p:nvPr/>
        </p:nvSpPr>
        <p:spPr>
          <a:xfrm>
            <a:off x="5461000" y="8089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29" name="Shape 229"/>
          <p:cNvSpPr/>
          <p:nvPr/>
        </p:nvSpPr>
        <p:spPr>
          <a:xfrm>
            <a:off x="5953676" y="7747000"/>
            <a:ext cx="375792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L</a:t>
            </a:r>
          </a:p>
        </p:txBody>
      </p:sp>
      <p:sp>
        <p:nvSpPr>
          <p:cNvPr id="230" name="Shape 230"/>
          <p:cNvSpPr/>
          <p:nvPr/>
        </p:nvSpPr>
        <p:spPr>
          <a:xfrm>
            <a:off x="7416800" y="56515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31" name="Shape 231"/>
          <p:cNvSpPr/>
          <p:nvPr/>
        </p:nvSpPr>
        <p:spPr>
          <a:xfrm>
            <a:off x="7831993" y="5308600"/>
            <a:ext cx="530759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N</a:t>
            </a:r>
          </a:p>
        </p:txBody>
      </p:sp>
      <p:sp>
        <p:nvSpPr>
          <p:cNvPr id="232" name="Shape 232"/>
          <p:cNvSpPr/>
          <p:nvPr/>
        </p:nvSpPr>
        <p:spPr>
          <a:xfrm>
            <a:off x="9372600" y="43434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33" name="Shape 233"/>
          <p:cNvSpPr/>
          <p:nvPr/>
        </p:nvSpPr>
        <p:spPr>
          <a:xfrm>
            <a:off x="9776463" y="4000500"/>
            <a:ext cx="553419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Q</a:t>
            </a:r>
          </a:p>
        </p:txBody>
      </p:sp>
      <p:sp>
        <p:nvSpPr>
          <p:cNvPr id="234" name="Shape 234"/>
          <p:cNvSpPr/>
          <p:nvPr/>
        </p:nvSpPr>
        <p:spPr>
          <a:xfrm>
            <a:off x="9372600" y="67818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35" name="Shape 235"/>
          <p:cNvSpPr/>
          <p:nvPr/>
        </p:nvSpPr>
        <p:spPr>
          <a:xfrm>
            <a:off x="9834934" y="6438900"/>
            <a:ext cx="436477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R</a:t>
            </a:r>
          </a:p>
        </p:txBody>
      </p:sp>
      <p:sp>
        <p:nvSpPr>
          <p:cNvPr id="236" name="Shape 236"/>
          <p:cNvSpPr/>
          <p:nvPr/>
        </p:nvSpPr>
        <p:spPr>
          <a:xfrm>
            <a:off x="10744200" y="55372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37" name="Shape 237"/>
          <p:cNvSpPr/>
          <p:nvPr/>
        </p:nvSpPr>
        <p:spPr>
          <a:xfrm>
            <a:off x="11206534" y="5194300"/>
            <a:ext cx="436477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T</a:t>
            </a:r>
          </a:p>
        </p:txBody>
      </p:sp>
      <p:sp>
        <p:nvSpPr>
          <p:cNvPr id="238" name="Shape 238"/>
          <p:cNvSpPr/>
          <p:nvPr/>
        </p:nvSpPr>
        <p:spPr>
          <a:xfrm>
            <a:off x="11277600" y="35941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39" name="Shape 239"/>
          <p:cNvSpPr/>
          <p:nvPr/>
        </p:nvSpPr>
        <p:spPr>
          <a:xfrm>
            <a:off x="11712196" y="3251200"/>
            <a:ext cx="491953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U</a:t>
            </a:r>
          </a:p>
        </p:txBody>
      </p:sp>
      <p:sp>
        <p:nvSpPr>
          <p:cNvPr id="240" name="Shape 240"/>
          <p:cNvSpPr/>
          <p:nvPr/>
        </p:nvSpPr>
        <p:spPr>
          <a:xfrm>
            <a:off x="11277600" y="8089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41" name="Shape 241"/>
          <p:cNvSpPr/>
          <p:nvPr/>
        </p:nvSpPr>
        <p:spPr>
          <a:xfrm>
            <a:off x="11778871" y="7747000"/>
            <a:ext cx="358603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S</a:t>
            </a:r>
          </a:p>
        </p:txBody>
      </p:sp>
      <p:grpSp>
        <p:nvGrpSpPr>
          <p:cNvPr id="269" name="Group 269"/>
          <p:cNvGrpSpPr/>
          <p:nvPr/>
        </p:nvGrpSpPr>
        <p:grpSpPr>
          <a:xfrm>
            <a:off x="101425" y="269751"/>
            <a:ext cx="12654026" cy="9298058"/>
            <a:chOff x="0" y="0"/>
            <a:chExt cx="12654024" cy="9298056"/>
          </a:xfrm>
        </p:grpSpPr>
        <p:sp>
          <p:nvSpPr>
            <p:cNvPr id="242" name="Shape 242"/>
            <p:cNvSpPr/>
            <p:nvPr/>
          </p:nvSpPr>
          <p:spPr>
            <a:xfrm>
              <a:off x="0" y="863018"/>
              <a:ext cx="304800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43" name="Shape 243"/>
            <p:cNvSpPr/>
            <p:nvPr/>
          </p:nvSpPr>
          <p:spPr>
            <a:xfrm>
              <a:off x="543629" y="0"/>
              <a:ext cx="304801" cy="304800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44" name="Shape 244"/>
            <p:cNvSpPr/>
            <p:nvPr/>
          </p:nvSpPr>
          <p:spPr>
            <a:xfrm>
              <a:off x="4038774" y="357111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45" name="Shape 245"/>
            <p:cNvSpPr/>
            <p:nvPr/>
          </p:nvSpPr>
          <p:spPr>
            <a:xfrm>
              <a:off x="8458374" y="0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46" name="Shape 246"/>
            <p:cNvSpPr/>
            <p:nvPr/>
          </p:nvSpPr>
          <p:spPr>
            <a:xfrm>
              <a:off x="6248574" y="0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47" name="Shape 247"/>
            <p:cNvSpPr/>
            <p:nvPr/>
          </p:nvSpPr>
          <p:spPr>
            <a:xfrm>
              <a:off x="11456446" y="0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48" name="Shape 248"/>
            <p:cNvSpPr/>
            <p:nvPr/>
          </p:nvSpPr>
          <p:spPr>
            <a:xfrm>
              <a:off x="12349224" y="1279648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49" name="Shape 249"/>
            <p:cNvSpPr/>
            <p:nvPr/>
          </p:nvSpPr>
          <p:spPr>
            <a:xfrm>
              <a:off x="12140909" y="4073648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50" name="Shape 250"/>
            <p:cNvSpPr/>
            <p:nvPr/>
          </p:nvSpPr>
          <p:spPr>
            <a:xfrm>
              <a:off x="12349224" y="5711948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51" name="Shape 251"/>
            <p:cNvSpPr/>
            <p:nvPr/>
          </p:nvSpPr>
          <p:spPr>
            <a:xfrm>
              <a:off x="12140909" y="6880348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52" name="Shape 252"/>
            <p:cNvSpPr/>
            <p:nvPr/>
          </p:nvSpPr>
          <p:spPr>
            <a:xfrm>
              <a:off x="12349224" y="8636144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53" name="Shape 253"/>
            <p:cNvSpPr/>
            <p:nvPr/>
          </p:nvSpPr>
          <p:spPr>
            <a:xfrm>
              <a:off x="8778112" y="8398071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54" name="Shape 254"/>
            <p:cNvSpPr/>
            <p:nvPr/>
          </p:nvSpPr>
          <p:spPr>
            <a:xfrm>
              <a:off x="5058203" y="8993256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55" name="Shape 255"/>
            <p:cNvSpPr/>
            <p:nvPr/>
          </p:nvSpPr>
          <p:spPr>
            <a:xfrm>
              <a:off x="3094091" y="8606386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56" name="Shape 256"/>
            <p:cNvSpPr/>
            <p:nvPr/>
          </p:nvSpPr>
          <p:spPr>
            <a:xfrm>
              <a:off x="1754924" y="8921038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57" name="Shape 257"/>
            <p:cNvSpPr/>
            <p:nvPr/>
          </p:nvSpPr>
          <p:spPr>
            <a:xfrm>
              <a:off x="28887" y="4695222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58" name="Shape 258"/>
            <p:cNvSpPr/>
            <p:nvPr/>
          </p:nvSpPr>
          <p:spPr>
            <a:xfrm>
              <a:off x="4195185" y="6820830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59" name="Shape 259"/>
            <p:cNvSpPr/>
            <p:nvPr/>
          </p:nvSpPr>
          <p:spPr>
            <a:xfrm>
              <a:off x="3719036" y="4142496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60" name="Shape 260"/>
            <p:cNvSpPr/>
            <p:nvPr/>
          </p:nvSpPr>
          <p:spPr>
            <a:xfrm>
              <a:off x="5474833" y="3190199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61" name="Shape 261"/>
            <p:cNvSpPr/>
            <p:nvPr/>
          </p:nvSpPr>
          <p:spPr>
            <a:xfrm>
              <a:off x="2469147" y="1910551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62" name="Shape 262"/>
            <p:cNvSpPr/>
            <p:nvPr/>
          </p:nvSpPr>
          <p:spPr>
            <a:xfrm>
              <a:off x="8391241" y="1731995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63" name="Shape 263"/>
            <p:cNvSpPr/>
            <p:nvPr/>
          </p:nvSpPr>
          <p:spPr>
            <a:xfrm>
              <a:off x="8748352" y="5243589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64" name="Shape 264"/>
            <p:cNvSpPr/>
            <p:nvPr/>
          </p:nvSpPr>
          <p:spPr>
            <a:xfrm>
              <a:off x="7290148" y="7416015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65" name="Shape 265"/>
            <p:cNvSpPr/>
            <p:nvPr/>
          </p:nvSpPr>
          <p:spPr>
            <a:xfrm>
              <a:off x="9908964" y="2922366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66" name="Shape 266"/>
            <p:cNvSpPr/>
            <p:nvPr/>
          </p:nvSpPr>
          <p:spPr>
            <a:xfrm>
              <a:off x="10206556" y="8844460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67" name="Shape 267"/>
            <p:cNvSpPr/>
            <p:nvPr/>
          </p:nvSpPr>
          <p:spPr>
            <a:xfrm>
              <a:off x="7111593" y="8636145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68" name="Shape 268"/>
            <p:cNvSpPr/>
            <p:nvPr/>
          </p:nvSpPr>
          <p:spPr>
            <a:xfrm>
              <a:off x="202018" y="2392631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slow" advClick="1" p14:dur="15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pasted-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76300" y="-1"/>
            <a:ext cx="15240000" cy="9753601"/>
          </a:xfrm>
          <a:prstGeom prst="rect">
            <a:avLst/>
          </a:prstGeom>
          <a:ln w="12700">
            <a:miter lim="400000"/>
          </a:ln>
        </p:spPr>
      </p:pic>
      <p:sp>
        <p:nvSpPr>
          <p:cNvPr id="272" name="Shape 272"/>
          <p:cNvSpPr/>
          <p:nvPr/>
        </p:nvSpPr>
        <p:spPr>
          <a:xfrm>
            <a:off x="1143000" y="15494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73" name="Shape 273"/>
          <p:cNvSpPr/>
          <p:nvPr/>
        </p:nvSpPr>
        <p:spPr>
          <a:xfrm>
            <a:off x="10744200" y="15494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74" name="Shape 274"/>
          <p:cNvSpPr/>
          <p:nvPr/>
        </p:nvSpPr>
        <p:spPr>
          <a:xfrm>
            <a:off x="6375400" y="18542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75" name="Shape 275"/>
          <p:cNvSpPr/>
          <p:nvPr/>
        </p:nvSpPr>
        <p:spPr>
          <a:xfrm>
            <a:off x="4140200" y="2755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76" name="Shape 276"/>
          <p:cNvSpPr/>
          <p:nvPr/>
        </p:nvSpPr>
        <p:spPr>
          <a:xfrm>
            <a:off x="8559800" y="3390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77" name="Shape 277"/>
          <p:cNvSpPr/>
          <p:nvPr/>
        </p:nvSpPr>
        <p:spPr>
          <a:xfrm>
            <a:off x="6985000" y="38227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78" name="Shape 278"/>
          <p:cNvSpPr/>
          <p:nvPr/>
        </p:nvSpPr>
        <p:spPr>
          <a:xfrm>
            <a:off x="2362200" y="40513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79" name="Shape 279"/>
          <p:cNvSpPr/>
          <p:nvPr/>
        </p:nvSpPr>
        <p:spPr>
          <a:xfrm>
            <a:off x="863600" y="35941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80" name="Shape 280"/>
          <p:cNvSpPr/>
          <p:nvPr/>
        </p:nvSpPr>
        <p:spPr>
          <a:xfrm>
            <a:off x="1143000" y="65405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81" name="Shape 281"/>
          <p:cNvSpPr/>
          <p:nvPr/>
        </p:nvSpPr>
        <p:spPr>
          <a:xfrm>
            <a:off x="3073400" y="59817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82" name="Shape 282"/>
          <p:cNvSpPr/>
          <p:nvPr/>
        </p:nvSpPr>
        <p:spPr>
          <a:xfrm>
            <a:off x="5029200" y="53467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83" name="Shape 283"/>
          <p:cNvSpPr/>
          <p:nvPr/>
        </p:nvSpPr>
        <p:spPr>
          <a:xfrm>
            <a:off x="5689600" y="71501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84" name="Shape 284"/>
          <p:cNvSpPr/>
          <p:nvPr/>
        </p:nvSpPr>
        <p:spPr>
          <a:xfrm>
            <a:off x="2692400" y="77851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85" name="Shape 285"/>
          <p:cNvSpPr/>
          <p:nvPr/>
        </p:nvSpPr>
        <p:spPr>
          <a:xfrm>
            <a:off x="863600" y="8089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86" name="Shape 286"/>
          <p:cNvSpPr/>
          <p:nvPr/>
        </p:nvSpPr>
        <p:spPr>
          <a:xfrm>
            <a:off x="5461000" y="8089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87" name="Shape 287"/>
          <p:cNvSpPr/>
          <p:nvPr/>
        </p:nvSpPr>
        <p:spPr>
          <a:xfrm>
            <a:off x="7416800" y="56515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88" name="Shape 288"/>
          <p:cNvSpPr/>
          <p:nvPr/>
        </p:nvSpPr>
        <p:spPr>
          <a:xfrm>
            <a:off x="9372600" y="43434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89" name="Shape 289"/>
          <p:cNvSpPr/>
          <p:nvPr/>
        </p:nvSpPr>
        <p:spPr>
          <a:xfrm>
            <a:off x="9372600" y="67818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90" name="Shape 290"/>
          <p:cNvSpPr/>
          <p:nvPr/>
        </p:nvSpPr>
        <p:spPr>
          <a:xfrm>
            <a:off x="10744200" y="55372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91" name="Shape 291"/>
          <p:cNvSpPr/>
          <p:nvPr/>
        </p:nvSpPr>
        <p:spPr>
          <a:xfrm>
            <a:off x="11277600" y="35941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292" name="Shape 292"/>
          <p:cNvSpPr/>
          <p:nvPr/>
        </p:nvSpPr>
        <p:spPr>
          <a:xfrm>
            <a:off x="11277600" y="8089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grpSp>
        <p:nvGrpSpPr>
          <p:cNvPr id="320" name="Group 320"/>
          <p:cNvGrpSpPr/>
          <p:nvPr/>
        </p:nvGrpSpPr>
        <p:grpSpPr>
          <a:xfrm>
            <a:off x="101425" y="269751"/>
            <a:ext cx="12654026" cy="9298058"/>
            <a:chOff x="0" y="0"/>
            <a:chExt cx="12654024" cy="9298056"/>
          </a:xfrm>
        </p:grpSpPr>
        <p:sp>
          <p:nvSpPr>
            <p:cNvPr id="293" name="Shape 293"/>
            <p:cNvSpPr/>
            <p:nvPr/>
          </p:nvSpPr>
          <p:spPr>
            <a:xfrm>
              <a:off x="0" y="863018"/>
              <a:ext cx="304800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94" name="Shape 294"/>
            <p:cNvSpPr/>
            <p:nvPr/>
          </p:nvSpPr>
          <p:spPr>
            <a:xfrm>
              <a:off x="543629" y="0"/>
              <a:ext cx="304801" cy="304800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95" name="Shape 295"/>
            <p:cNvSpPr/>
            <p:nvPr/>
          </p:nvSpPr>
          <p:spPr>
            <a:xfrm>
              <a:off x="4038774" y="357111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96" name="Shape 296"/>
            <p:cNvSpPr/>
            <p:nvPr/>
          </p:nvSpPr>
          <p:spPr>
            <a:xfrm>
              <a:off x="8458374" y="0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97" name="Shape 297"/>
            <p:cNvSpPr/>
            <p:nvPr/>
          </p:nvSpPr>
          <p:spPr>
            <a:xfrm>
              <a:off x="6248574" y="0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98" name="Shape 298"/>
            <p:cNvSpPr/>
            <p:nvPr/>
          </p:nvSpPr>
          <p:spPr>
            <a:xfrm>
              <a:off x="11456446" y="0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299" name="Shape 299"/>
            <p:cNvSpPr/>
            <p:nvPr/>
          </p:nvSpPr>
          <p:spPr>
            <a:xfrm>
              <a:off x="12349224" y="1279648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00" name="Shape 300"/>
            <p:cNvSpPr/>
            <p:nvPr/>
          </p:nvSpPr>
          <p:spPr>
            <a:xfrm>
              <a:off x="12140909" y="4073648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01" name="Shape 301"/>
            <p:cNvSpPr/>
            <p:nvPr/>
          </p:nvSpPr>
          <p:spPr>
            <a:xfrm>
              <a:off x="12349224" y="5711948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02" name="Shape 302"/>
            <p:cNvSpPr/>
            <p:nvPr/>
          </p:nvSpPr>
          <p:spPr>
            <a:xfrm>
              <a:off x="12140909" y="6880348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03" name="Shape 303"/>
            <p:cNvSpPr/>
            <p:nvPr/>
          </p:nvSpPr>
          <p:spPr>
            <a:xfrm>
              <a:off x="12349224" y="8636144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04" name="Shape 304"/>
            <p:cNvSpPr/>
            <p:nvPr/>
          </p:nvSpPr>
          <p:spPr>
            <a:xfrm>
              <a:off x="8778112" y="8398071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05" name="Shape 305"/>
            <p:cNvSpPr/>
            <p:nvPr/>
          </p:nvSpPr>
          <p:spPr>
            <a:xfrm>
              <a:off x="5058203" y="8993256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06" name="Shape 306"/>
            <p:cNvSpPr/>
            <p:nvPr/>
          </p:nvSpPr>
          <p:spPr>
            <a:xfrm>
              <a:off x="3094091" y="8606386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07" name="Shape 307"/>
            <p:cNvSpPr/>
            <p:nvPr/>
          </p:nvSpPr>
          <p:spPr>
            <a:xfrm>
              <a:off x="1754924" y="8921038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08" name="Shape 308"/>
            <p:cNvSpPr/>
            <p:nvPr/>
          </p:nvSpPr>
          <p:spPr>
            <a:xfrm>
              <a:off x="28887" y="4695222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09" name="Shape 309"/>
            <p:cNvSpPr/>
            <p:nvPr/>
          </p:nvSpPr>
          <p:spPr>
            <a:xfrm>
              <a:off x="4195185" y="6820830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10" name="Shape 310"/>
            <p:cNvSpPr/>
            <p:nvPr/>
          </p:nvSpPr>
          <p:spPr>
            <a:xfrm>
              <a:off x="3719036" y="4142496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11" name="Shape 311"/>
            <p:cNvSpPr/>
            <p:nvPr/>
          </p:nvSpPr>
          <p:spPr>
            <a:xfrm>
              <a:off x="5474833" y="3190199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12" name="Shape 312"/>
            <p:cNvSpPr/>
            <p:nvPr/>
          </p:nvSpPr>
          <p:spPr>
            <a:xfrm>
              <a:off x="2469147" y="1910551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13" name="Shape 313"/>
            <p:cNvSpPr/>
            <p:nvPr/>
          </p:nvSpPr>
          <p:spPr>
            <a:xfrm>
              <a:off x="8391241" y="1731995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14" name="Shape 314"/>
            <p:cNvSpPr/>
            <p:nvPr/>
          </p:nvSpPr>
          <p:spPr>
            <a:xfrm>
              <a:off x="8748352" y="5243589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15" name="Shape 315"/>
            <p:cNvSpPr/>
            <p:nvPr/>
          </p:nvSpPr>
          <p:spPr>
            <a:xfrm>
              <a:off x="7290148" y="7416015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16" name="Shape 316"/>
            <p:cNvSpPr/>
            <p:nvPr/>
          </p:nvSpPr>
          <p:spPr>
            <a:xfrm>
              <a:off x="9908964" y="2922366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17" name="Shape 317"/>
            <p:cNvSpPr/>
            <p:nvPr/>
          </p:nvSpPr>
          <p:spPr>
            <a:xfrm>
              <a:off x="10206556" y="8844460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18" name="Shape 318"/>
            <p:cNvSpPr/>
            <p:nvPr/>
          </p:nvSpPr>
          <p:spPr>
            <a:xfrm>
              <a:off x="7111593" y="8636145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  <p:sp>
          <p:nvSpPr>
            <p:cNvPr id="319" name="Shape 319"/>
            <p:cNvSpPr/>
            <p:nvPr/>
          </p:nvSpPr>
          <p:spPr>
            <a:xfrm>
              <a:off x="202018" y="2392631"/>
              <a:ext cx="304801" cy="3048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4000"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Shape 322"/>
          <p:cNvSpPr/>
          <p:nvPr/>
        </p:nvSpPr>
        <p:spPr>
          <a:xfrm>
            <a:off x="1143000" y="15494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23" name="Shape 323"/>
          <p:cNvSpPr/>
          <p:nvPr/>
        </p:nvSpPr>
        <p:spPr>
          <a:xfrm>
            <a:off x="1588535" y="1206500"/>
            <a:ext cx="470075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A</a:t>
            </a:r>
          </a:p>
        </p:txBody>
      </p:sp>
      <p:sp>
        <p:nvSpPr>
          <p:cNvPr id="324" name="Shape 324"/>
          <p:cNvSpPr/>
          <p:nvPr/>
        </p:nvSpPr>
        <p:spPr>
          <a:xfrm>
            <a:off x="10744200" y="15494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25" name="Shape 325"/>
          <p:cNvSpPr/>
          <p:nvPr/>
        </p:nvSpPr>
        <p:spPr>
          <a:xfrm>
            <a:off x="11206534" y="1206500"/>
            <a:ext cx="436477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V</a:t>
            </a:r>
          </a:p>
        </p:txBody>
      </p:sp>
      <p:sp>
        <p:nvSpPr>
          <p:cNvPr id="326" name="Shape 326"/>
          <p:cNvSpPr/>
          <p:nvPr/>
        </p:nvSpPr>
        <p:spPr>
          <a:xfrm>
            <a:off x="6375400" y="18542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27" name="Shape 327"/>
          <p:cNvSpPr/>
          <p:nvPr/>
        </p:nvSpPr>
        <p:spPr>
          <a:xfrm>
            <a:off x="6809996" y="1511300"/>
            <a:ext cx="491953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X</a:t>
            </a:r>
          </a:p>
        </p:txBody>
      </p:sp>
      <p:sp>
        <p:nvSpPr>
          <p:cNvPr id="328" name="Shape 328"/>
          <p:cNvSpPr/>
          <p:nvPr/>
        </p:nvSpPr>
        <p:spPr>
          <a:xfrm>
            <a:off x="4140200" y="2755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29" name="Shape 329"/>
          <p:cNvSpPr/>
          <p:nvPr/>
        </p:nvSpPr>
        <p:spPr>
          <a:xfrm>
            <a:off x="4569197" y="2413000"/>
            <a:ext cx="503151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330" name="Shape 330"/>
          <p:cNvSpPr/>
          <p:nvPr/>
        </p:nvSpPr>
        <p:spPr>
          <a:xfrm>
            <a:off x="8559800" y="3390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31" name="Shape 331"/>
          <p:cNvSpPr/>
          <p:nvPr/>
        </p:nvSpPr>
        <p:spPr>
          <a:xfrm>
            <a:off x="9047267" y="3048000"/>
            <a:ext cx="386210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P</a:t>
            </a:r>
          </a:p>
        </p:txBody>
      </p:sp>
      <p:sp>
        <p:nvSpPr>
          <p:cNvPr id="332" name="Shape 332"/>
          <p:cNvSpPr/>
          <p:nvPr/>
        </p:nvSpPr>
        <p:spPr>
          <a:xfrm>
            <a:off x="6985000" y="38227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33" name="Shape 333"/>
          <p:cNvSpPr/>
          <p:nvPr/>
        </p:nvSpPr>
        <p:spPr>
          <a:xfrm>
            <a:off x="7400193" y="3479800"/>
            <a:ext cx="530759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M</a:t>
            </a:r>
          </a:p>
        </p:txBody>
      </p:sp>
      <p:sp>
        <p:nvSpPr>
          <p:cNvPr id="334" name="Shape 334"/>
          <p:cNvSpPr/>
          <p:nvPr/>
        </p:nvSpPr>
        <p:spPr>
          <a:xfrm>
            <a:off x="2362200" y="40513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35" name="Shape 335"/>
          <p:cNvSpPr/>
          <p:nvPr/>
        </p:nvSpPr>
        <p:spPr>
          <a:xfrm>
            <a:off x="2852272" y="3708400"/>
            <a:ext cx="381001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E</a:t>
            </a:r>
          </a:p>
        </p:txBody>
      </p:sp>
      <p:sp>
        <p:nvSpPr>
          <p:cNvPr id="336" name="Shape 336"/>
          <p:cNvSpPr/>
          <p:nvPr/>
        </p:nvSpPr>
        <p:spPr>
          <a:xfrm>
            <a:off x="863600" y="35941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37" name="Shape 337"/>
          <p:cNvSpPr/>
          <p:nvPr/>
        </p:nvSpPr>
        <p:spPr>
          <a:xfrm>
            <a:off x="1336873" y="3251200"/>
            <a:ext cx="414599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B</a:t>
            </a:r>
          </a:p>
        </p:txBody>
      </p:sp>
      <p:sp>
        <p:nvSpPr>
          <p:cNvPr id="338" name="Shape 338"/>
          <p:cNvSpPr/>
          <p:nvPr/>
        </p:nvSpPr>
        <p:spPr>
          <a:xfrm>
            <a:off x="1143000" y="65405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39" name="Shape 339"/>
          <p:cNvSpPr/>
          <p:nvPr/>
        </p:nvSpPr>
        <p:spPr>
          <a:xfrm>
            <a:off x="1577596" y="6197600"/>
            <a:ext cx="491953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C</a:t>
            </a:r>
          </a:p>
        </p:txBody>
      </p:sp>
      <p:sp>
        <p:nvSpPr>
          <p:cNvPr id="340" name="Shape 340"/>
          <p:cNvSpPr/>
          <p:nvPr/>
        </p:nvSpPr>
        <p:spPr>
          <a:xfrm>
            <a:off x="3073400" y="59817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41" name="Shape 341"/>
          <p:cNvSpPr/>
          <p:nvPr/>
        </p:nvSpPr>
        <p:spPr>
          <a:xfrm>
            <a:off x="3571676" y="5638800"/>
            <a:ext cx="364593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F</a:t>
            </a:r>
          </a:p>
        </p:txBody>
      </p:sp>
      <p:sp>
        <p:nvSpPr>
          <p:cNvPr id="342" name="Shape 342"/>
          <p:cNvSpPr/>
          <p:nvPr/>
        </p:nvSpPr>
        <p:spPr>
          <a:xfrm>
            <a:off x="5029200" y="53467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43" name="Shape 343"/>
          <p:cNvSpPr/>
          <p:nvPr/>
        </p:nvSpPr>
        <p:spPr>
          <a:xfrm>
            <a:off x="5585947" y="5003800"/>
            <a:ext cx="247651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J</a:t>
            </a:r>
          </a:p>
        </p:txBody>
      </p:sp>
      <p:sp>
        <p:nvSpPr>
          <p:cNvPr id="344" name="Shape 344"/>
          <p:cNvSpPr/>
          <p:nvPr/>
        </p:nvSpPr>
        <p:spPr>
          <a:xfrm>
            <a:off x="5689600" y="71501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45" name="Shape 345"/>
          <p:cNvSpPr/>
          <p:nvPr/>
        </p:nvSpPr>
        <p:spPr>
          <a:xfrm>
            <a:off x="6138130" y="6807200"/>
            <a:ext cx="464085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K</a:t>
            </a:r>
          </a:p>
        </p:txBody>
      </p:sp>
      <p:sp>
        <p:nvSpPr>
          <p:cNvPr id="346" name="Shape 346"/>
          <p:cNvSpPr/>
          <p:nvPr/>
        </p:nvSpPr>
        <p:spPr>
          <a:xfrm>
            <a:off x="2692400" y="77851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47" name="Shape 347"/>
          <p:cNvSpPr/>
          <p:nvPr/>
        </p:nvSpPr>
        <p:spPr>
          <a:xfrm>
            <a:off x="3118401" y="7442200"/>
            <a:ext cx="509142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G</a:t>
            </a:r>
          </a:p>
        </p:txBody>
      </p:sp>
      <p:sp>
        <p:nvSpPr>
          <p:cNvPr id="348" name="Shape 348"/>
          <p:cNvSpPr/>
          <p:nvPr/>
        </p:nvSpPr>
        <p:spPr>
          <a:xfrm>
            <a:off x="863600" y="8089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49" name="Shape 349"/>
          <p:cNvSpPr/>
          <p:nvPr/>
        </p:nvSpPr>
        <p:spPr>
          <a:xfrm>
            <a:off x="1286997" y="7747000"/>
            <a:ext cx="514351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D</a:t>
            </a:r>
          </a:p>
        </p:txBody>
      </p:sp>
      <p:sp>
        <p:nvSpPr>
          <p:cNvPr id="350" name="Shape 350"/>
          <p:cNvSpPr/>
          <p:nvPr/>
        </p:nvSpPr>
        <p:spPr>
          <a:xfrm>
            <a:off x="5461000" y="8089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51" name="Shape 351"/>
          <p:cNvSpPr/>
          <p:nvPr/>
        </p:nvSpPr>
        <p:spPr>
          <a:xfrm>
            <a:off x="5953676" y="7747000"/>
            <a:ext cx="375792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L</a:t>
            </a:r>
          </a:p>
        </p:txBody>
      </p:sp>
      <p:sp>
        <p:nvSpPr>
          <p:cNvPr id="352" name="Shape 352"/>
          <p:cNvSpPr/>
          <p:nvPr/>
        </p:nvSpPr>
        <p:spPr>
          <a:xfrm>
            <a:off x="7416800" y="56515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53" name="Shape 353"/>
          <p:cNvSpPr/>
          <p:nvPr/>
        </p:nvSpPr>
        <p:spPr>
          <a:xfrm>
            <a:off x="7831993" y="5308600"/>
            <a:ext cx="530759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N</a:t>
            </a:r>
          </a:p>
        </p:txBody>
      </p:sp>
      <p:sp>
        <p:nvSpPr>
          <p:cNvPr id="354" name="Shape 354"/>
          <p:cNvSpPr/>
          <p:nvPr/>
        </p:nvSpPr>
        <p:spPr>
          <a:xfrm>
            <a:off x="9372600" y="43434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55" name="Shape 355"/>
          <p:cNvSpPr/>
          <p:nvPr/>
        </p:nvSpPr>
        <p:spPr>
          <a:xfrm>
            <a:off x="9776463" y="4000500"/>
            <a:ext cx="553419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Q</a:t>
            </a:r>
          </a:p>
        </p:txBody>
      </p:sp>
      <p:sp>
        <p:nvSpPr>
          <p:cNvPr id="356" name="Shape 356"/>
          <p:cNvSpPr/>
          <p:nvPr/>
        </p:nvSpPr>
        <p:spPr>
          <a:xfrm>
            <a:off x="9372600" y="67818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57" name="Shape 357"/>
          <p:cNvSpPr/>
          <p:nvPr/>
        </p:nvSpPr>
        <p:spPr>
          <a:xfrm>
            <a:off x="9834934" y="6438900"/>
            <a:ext cx="436477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R</a:t>
            </a:r>
          </a:p>
        </p:txBody>
      </p:sp>
      <p:sp>
        <p:nvSpPr>
          <p:cNvPr id="358" name="Shape 358"/>
          <p:cNvSpPr/>
          <p:nvPr/>
        </p:nvSpPr>
        <p:spPr>
          <a:xfrm>
            <a:off x="10744200" y="55372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59" name="Shape 359"/>
          <p:cNvSpPr/>
          <p:nvPr/>
        </p:nvSpPr>
        <p:spPr>
          <a:xfrm>
            <a:off x="11206534" y="5194300"/>
            <a:ext cx="436477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T</a:t>
            </a:r>
          </a:p>
        </p:txBody>
      </p:sp>
      <p:sp>
        <p:nvSpPr>
          <p:cNvPr id="360" name="Shape 360"/>
          <p:cNvSpPr/>
          <p:nvPr/>
        </p:nvSpPr>
        <p:spPr>
          <a:xfrm>
            <a:off x="11277600" y="35941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61" name="Shape 361"/>
          <p:cNvSpPr/>
          <p:nvPr/>
        </p:nvSpPr>
        <p:spPr>
          <a:xfrm>
            <a:off x="11712196" y="3251200"/>
            <a:ext cx="491953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U</a:t>
            </a:r>
          </a:p>
        </p:txBody>
      </p:sp>
      <p:sp>
        <p:nvSpPr>
          <p:cNvPr id="362" name="Shape 362"/>
          <p:cNvSpPr/>
          <p:nvPr/>
        </p:nvSpPr>
        <p:spPr>
          <a:xfrm>
            <a:off x="11277600" y="8089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63" name="Shape 363"/>
          <p:cNvSpPr/>
          <p:nvPr/>
        </p:nvSpPr>
        <p:spPr>
          <a:xfrm>
            <a:off x="11778871" y="7747000"/>
            <a:ext cx="358603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S</a:t>
            </a:r>
          </a:p>
        </p:txBody>
      </p:sp>
      <p:sp>
        <p:nvSpPr>
          <p:cNvPr id="364" name="Shape 364"/>
          <p:cNvSpPr/>
          <p:nvPr/>
        </p:nvSpPr>
        <p:spPr>
          <a:xfrm flipV="1">
            <a:off x="3345259" y="1974453"/>
            <a:ext cx="4748411" cy="5792093"/>
          </a:xfrm>
          <a:prstGeom prst="line">
            <a:avLst/>
          </a:prstGeom>
          <a:ln w="63500">
            <a:solidFill>
              <a:srgbClr val="000000"/>
            </a:solidFill>
            <a:miter lim="400000"/>
            <a:headEnd type="stealth"/>
            <a:tailEnd type="stealth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365" name="Shape 365"/>
          <p:cNvSpPr/>
          <p:nvPr/>
        </p:nvSpPr>
        <p:spPr>
          <a:xfrm flipH="1" flipV="1">
            <a:off x="3128367" y="281285"/>
            <a:ext cx="6798866" cy="6270030"/>
          </a:xfrm>
          <a:prstGeom prst="line">
            <a:avLst/>
          </a:prstGeom>
          <a:ln w="63500">
            <a:solidFill>
              <a:srgbClr val="000000"/>
            </a:solidFill>
            <a:miter lim="400000"/>
            <a:headEnd type="stealth"/>
            <a:tailEnd type="stealth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366" name="Shape 366"/>
          <p:cNvSpPr/>
          <p:nvPr/>
        </p:nvSpPr>
        <p:spPr>
          <a:xfrm>
            <a:off x="4025206" y="263523"/>
            <a:ext cx="726579" cy="7627146"/>
          </a:xfrm>
          <a:prstGeom prst="line">
            <a:avLst/>
          </a:prstGeom>
          <a:ln w="63500">
            <a:solidFill>
              <a:srgbClr val="000000"/>
            </a:solidFill>
            <a:miter lim="400000"/>
            <a:headEnd type="stealth"/>
            <a:tailEnd type="stealth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Shape 368"/>
          <p:cNvSpPr/>
          <p:nvPr/>
        </p:nvSpPr>
        <p:spPr>
          <a:xfrm>
            <a:off x="1143000" y="15494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69" name="Shape 369"/>
          <p:cNvSpPr/>
          <p:nvPr/>
        </p:nvSpPr>
        <p:spPr>
          <a:xfrm>
            <a:off x="1588535" y="1206500"/>
            <a:ext cx="470075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A</a:t>
            </a:r>
          </a:p>
        </p:txBody>
      </p:sp>
      <p:sp>
        <p:nvSpPr>
          <p:cNvPr id="370" name="Shape 370"/>
          <p:cNvSpPr/>
          <p:nvPr/>
        </p:nvSpPr>
        <p:spPr>
          <a:xfrm>
            <a:off x="10744200" y="15494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71" name="Shape 371"/>
          <p:cNvSpPr/>
          <p:nvPr/>
        </p:nvSpPr>
        <p:spPr>
          <a:xfrm>
            <a:off x="11206534" y="1206500"/>
            <a:ext cx="436477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V</a:t>
            </a:r>
          </a:p>
        </p:txBody>
      </p:sp>
      <p:sp>
        <p:nvSpPr>
          <p:cNvPr id="372" name="Shape 372"/>
          <p:cNvSpPr/>
          <p:nvPr/>
        </p:nvSpPr>
        <p:spPr>
          <a:xfrm>
            <a:off x="6375400" y="18542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73" name="Shape 373"/>
          <p:cNvSpPr/>
          <p:nvPr/>
        </p:nvSpPr>
        <p:spPr>
          <a:xfrm>
            <a:off x="6809996" y="1511300"/>
            <a:ext cx="491953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X</a:t>
            </a:r>
          </a:p>
        </p:txBody>
      </p:sp>
      <p:sp>
        <p:nvSpPr>
          <p:cNvPr id="374" name="Shape 374"/>
          <p:cNvSpPr/>
          <p:nvPr/>
        </p:nvSpPr>
        <p:spPr>
          <a:xfrm>
            <a:off x="4140200" y="2755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75" name="Shape 375"/>
          <p:cNvSpPr/>
          <p:nvPr/>
        </p:nvSpPr>
        <p:spPr>
          <a:xfrm>
            <a:off x="4569197" y="2413000"/>
            <a:ext cx="503151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376" name="Shape 376"/>
          <p:cNvSpPr/>
          <p:nvPr/>
        </p:nvSpPr>
        <p:spPr>
          <a:xfrm>
            <a:off x="8559800" y="3390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77" name="Shape 377"/>
          <p:cNvSpPr/>
          <p:nvPr/>
        </p:nvSpPr>
        <p:spPr>
          <a:xfrm>
            <a:off x="9047267" y="3048000"/>
            <a:ext cx="386210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P</a:t>
            </a:r>
          </a:p>
        </p:txBody>
      </p:sp>
      <p:sp>
        <p:nvSpPr>
          <p:cNvPr id="378" name="Shape 378"/>
          <p:cNvSpPr/>
          <p:nvPr/>
        </p:nvSpPr>
        <p:spPr>
          <a:xfrm>
            <a:off x="6985000" y="38227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79" name="Shape 379"/>
          <p:cNvSpPr/>
          <p:nvPr/>
        </p:nvSpPr>
        <p:spPr>
          <a:xfrm>
            <a:off x="7400193" y="3479800"/>
            <a:ext cx="530759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M</a:t>
            </a:r>
          </a:p>
        </p:txBody>
      </p:sp>
      <p:sp>
        <p:nvSpPr>
          <p:cNvPr id="380" name="Shape 380"/>
          <p:cNvSpPr/>
          <p:nvPr/>
        </p:nvSpPr>
        <p:spPr>
          <a:xfrm>
            <a:off x="2362200" y="40513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81" name="Shape 381"/>
          <p:cNvSpPr/>
          <p:nvPr/>
        </p:nvSpPr>
        <p:spPr>
          <a:xfrm>
            <a:off x="2852272" y="3708400"/>
            <a:ext cx="381001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E</a:t>
            </a:r>
          </a:p>
        </p:txBody>
      </p:sp>
      <p:sp>
        <p:nvSpPr>
          <p:cNvPr id="382" name="Shape 382"/>
          <p:cNvSpPr/>
          <p:nvPr/>
        </p:nvSpPr>
        <p:spPr>
          <a:xfrm>
            <a:off x="863600" y="35941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83" name="Shape 383"/>
          <p:cNvSpPr/>
          <p:nvPr/>
        </p:nvSpPr>
        <p:spPr>
          <a:xfrm>
            <a:off x="1336873" y="3251200"/>
            <a:ext cx="414599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B</a:t>
            </a:r>
          </a:p>
        </p:txBody>
      </p:sp>
      <p:sp>
        <p:nvSpPr>
          <p:cNvPr id="384" name="Shape 384"/>
          <p:cNvSpPr/>
          <p:nvPr/>
        </p:nvSpPr>
        <p:spPr>
          <a:xfrm>
            <a:off x="1143000" y="65405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85" name="Shape 385"/>
          <p:cNvSpPr/>
          <p:nvPr/>
        </p:nvSpPr>
        <p:spPr>
          <a:xfrm>
            <a:off x="1577596" y="6197600"/>
            <a:ext cx="491953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C</a:t>
            </a:r>
          </a:p>
        </p:txBody>
      </p:sp>
      <p:sp>
        <p:nvSpPr>
          <p:cNvPr id="386" name="Shape 386"/>
          <p:cNvSpPr/>
          <p:nvPr/>
        </p:nvSpPr>
        <p:spPr>
          <a:xfrm>
            <a:off x="3073400" y="59817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87" name="Shape 387"/>
          <p:cNvSpPr/>
          <p:nvPr/>
        </p:nvSpPr>
        <p:spPr>
          <a:xfrm>
            <a:off x="3571676" y="5638800"/>
            <a:ext cx="364593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F</a:t>
            </a:r>
          </a:p>
        </p:txBody>
      </p:sp>
      <p:sp>
        <p:nvSpPr>
          <p:cNvPr id="388" name="Shape 388"/>
          <p:cNvSpPr/>
          <p:nvPr/>
        </p:nvSpPr>
        <p:spPr>
          <a:xfrm>
            <a:off x="5029200" y="53467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89" name="Shape 389"/>
          <p:cNvSpPr/>
          <p:nvPr/>
        </p:nvSpPr>
        <p:spPr>
          <a:xfrm>
            <a:off x="5585947" y="5003800"/>
            <a:ext cx="247651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J</a:t>
            </a:r>
          </a:p>
        </p:txBody>
      </p:sp>
      <p:sp>
        <p:nvSpPr>
          <p:cNvPr id="390" name="Shape 390"/>
          <p:cNvSpPr/>
          <p:nvPr/>
        </p:nvSpPr>
        <p:spPr>
          <a:xfrm>
            <a:off x="5689600" y="71501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91" name="Shape 391"/>
          <p:cNvSpPr/>
          <p:nvPr/>
        </p:nvSpPr>
        <p:spPr>
          <a:xfrm>
            <a:off x="6138130" y="6807200"/>
            <a:ext cx="464085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K</a:t>
            </a:r>
          </a:p>
        </p:txBody>
      </p:sp>
      <p:sp>
        <p:nvSpPr>
          <p:cNvPr id="392" name="Shape 392"/>
          <p:cNvSpPr/>
          <p:nvPr/>
        </p:nvSpPr>
        <p:spPr>
          <a:xfrm>
            <a:off x="2692400" y="77851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93" name="Shape 393"/>
          <p:cNvSpPr/>
          <p:nvPr/>
        </p:nvSpPr>
        <p:spPr>
          <a:xfrm>
            <a:off x="3118401" y="7442200"/>
            <a:ext cx="509142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G</a:t>
            </a:r>
          </a:p>
        </p:txBody>
      </p:sp>
      <p:sp>
        <p:nvSpPr>
          <p:cNvPr id="394" name="Shape 394"/>
          <p:cNvSpPr/>
          <p:nvPr/>
        </p:nvSpPr>
        <p:spPr>
          <a:xfrm>
            <a:off x="863600" y="8089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95" name="Shape 395"/>
          <p:cNvSpPr/>
          <p:nvPr/>
        </p:nvSpPr>
        <p:spPr>
          <a:xfrm>
            <a:off x="1286997" y="7747000"/>
            <a:ext cx="514351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D</a:t>
            </a:r>
          </a:p>
        </p:txBody>
      </p:sp>
      <p:sp>
        <p:nvSpPr>
          <p:cNvPr id="396" name="Shape 396"/>
          <p:cNvSpPr/>
          <p:nvPr/>
        </p:nvSpPr>
        <p:spPr>
          <a:xfrm>
            <a:off x="5461000" y="8089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97" name="Shape 397"/>
          <p:cNvSpPr/>
          <p:nvPr/>
        </p:nvSpPr>
        <p:spPr>
          <a:xfrm>
            <a:off x="5953676" y="7747000"/>
            <a:ext cx="375792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L</a:t>
            </a:r>
          </a:p>
        </p:txBody>
      </p:sp>
      <p:sp>
        <p:nvSpPr>
          <p:cNvPr id="398" name="Shape 398"/>
          <p:cNvSpPr/>
          <p:nvPr/>
        </p:nvSpPr>
        <p:spPr>
          <a:xfrm>
            <a:off x="7416800" y="56515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99" name="Shape 399"/>
          <p:cNvSpPr/>
          <p:nvPr/>
        </p:nvSpPr>
        <p:spPr>
          <a:xfrm>
            <a:off x="7831993" y="5308600"/>
            <a:ext cx="530759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N</a:t>
            </a:r>
          </a:p>
        </p:txBody>
      </p:sp>
      <p:sp>
        <p:nvSpPr>
          <p:cNvPr id="400" name="Shape 400"/>
          <p:cNvSpPr/>
          <p:nvPr/>
        </p:nvSpPr>
        <p:spPr>
          <a:xfrm>
            <a:off x="9372600" y="43434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401" name="Shape 401"/>
          <p:cNvSpPr/>
          <p:nvPr/>
        </p:nvSpPr>
        <p:spPr>
          <a:xfrm>
            <a:off x="9776463" y="4000500"/>
            <a:ext cx="553419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Q</a:t>
            </a:r>
          </a:p>
        </p:txBody>
      </p:sp>
      <p:sp>
        <p:nvSpPr>
          <p:cNvPr id="402" name="Shape 402"/>
          <p:cNvSpPr/>
          <p:nvPr/>
        </p:nvSpPr>
        <p:spPr>
          <a:xfrm>
            <a:off x="9372600" y="67818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403" name="Shape 403"/>
          <p:cNvSpPr/>
          <p:nvPr/>
        </p:nvSpPr>
        <p:spPr>
          <a:xfrm>
            <a:off x="9834934" y="6438900"/>
            <a:ext cx="436477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R</a:t>
            </a:r>
          </a:p>
        </p:txBody>
      </p:sp>
      <p:sp>
        <p:nvSpPr>
          <p:cNvPr id="404" name="Shape 404"/>
          <p:cNvSpPr/>
          <p:nvPr/>
        </p:nvSpPr>
        <p:spPr>
          <a:xfrm>
            <a:off x="10744200" y="55372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405" name="Shape 405"/>
          <p:cNvSpPr/>
          <p:nvPr/>
        </p:nvSpPr>
        <p:spPr>
          <a:xfrm>
            <a:off x="11206534" y="5194300"/>
            <a:ext cx="436477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T</a:t>
            </a:r>
          </a:p>
        </p:txBody>
      </p:sp>
      <p:sp>
        <p:nvSpPr>
          <p:cNvPr id="406" name="Shape 406"/>
          <p:cNvSpPr/>
          <p:nvPr/>
        </p:nvSpPr>
        <p:spPr>
          <a:xfrm>
            <a:off x="11277600" y="35941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407" name="Shape 407"/>
          <p:cNvSpPr/>
          <p:nvPr/>
        </p:nvSpPr>
        <p:spPr>
          <a:xfrm>
            <a:off x="11712196" y="3251200"/>
            <a:ext cx="491953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U</a:t>
            </a:r>
          </a:p>
        </p:txBody>
      </p:sp>
      <p:sp>
        <p:nvSpPr>
          <p:cNvPr id="408" name="Shape 408"/>
          <p:cNvSpPr/>
          <p:nvPr/>
        </p:nvSpPr>
        <p:spPr>
          <a:xfrm>
            <a:off x="11277600" y="8089900"/>
            <a:ext cx="304800" cy="3048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000"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409" name="Shape 409"/>
          <p:cNvSpPr/>
          <p:nvPr/>
        </p:nvSpPr>
        <p:spPr>
          <a:xfrm>
            <a:off x="11778871" y="7747000"/>
            <a:ext cx="358603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S</a:t>
            </a:r>
          </a:p>
        </p:txBody>
      </p:sp>
      <p:sp>
        <p:nvSpPr>
          <p:cNvPr id="410" name="Shape 410"/>
          <p:cNvSpPr/>
          <p:nvPr/>
        </p:nvSpPr>
        <p:spPr>
          <a:xfrm flipV="1">
            <a:off x="2898179" y="2745780"/>
            <a:ext cx="5847459" cy="4492328"/>
          </a:xfrm>
          <a:prstGeom prst="line">
            <a:avLst/>
          </a:prstGeom>
          <a:ln w="63500">
            <a:solidFill>
              <a:srgbClr val="000000"/>
            </a:solidFill>
            <a:miter lim="400000"/>
            <a:headEnd type="stealth"/>
            <a:tailEnd type="stealth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411" name="Shape 411"/>
          <p:cNvSpPr/>
          <p:nvPr/>
        </p:nvSpPr>
        <p:spPr>
          <a:xfrm flipH="1" flipV="1">
            <a:off x="1449982" y="1841700"/>
            <a:ext cx="7994651" cy="3033215"/>
          </a:xfrm>
          <a:prstGeom prst="line">
            <a:avLst/>
          </a:prstGeom>
          <a:ln w="63500">
            <a:solidFill>
              <a:srgbClr val="000000"/>
            </a:solidFill>
            <a:miter lim="400000"/>
            <a:headEnd type="stealth"/>
            <a:tailEnd type="stealth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  <p:sp>
        <p:nvSpPr>
          <p:cNvPr id="412" name="Shape 412"/>
          <p:cNvSpPr/>
          <p:nvPr/>
        </p:nvSpPr>
        <p:spPr>
          <a:xfrm>
            <a:off x="3396358" y="432791"/>
            <a:ext cx="2183903" cy="6228855"/>
          </a:xfrm>
          <a:prstGeom prst="line">
            <a:avLst/>
          </a:prstGeom>
          <a:ln w="63500">
            <a:solidFill>
              <a:srgbClr val="000000"/>
            </a:solidFill>
            <a:miter lim="400000"/>
            <a:headEnd type="stealth"/>
            <a:tailEnd type="stealth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