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7" r:id="rId8"/>
    <p:sldId id="262" r:id="rId9"/>
    <p:sldId id="263" r:id="rId10"/>
    <p:sldId id="268" r:id="rId11"/>
    <p:sldId id="264" r:id="rId12"/>
    <p:sldId id="26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C36A-9AEB-42D2-BA8C-745FC8D02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85876-053F-48DC-A897-988839A8F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CF2D3-EE32-4F37-85FD-A89D29F23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4792-0BD3-4AF2-A2D0-71118A3080E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841F1-4285-45F5-8C80-0807A2FA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D86E5-9AE2-4F9F-B32F-56164CA7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6D75-B7C0-41B4-885E-F6139BAD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1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4625-BEBC-4D38-926D-93E9D7D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6B34D-D3A6-487F-A262-E61BBE9BF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5C5B2-7B20-4E4C-9DE8-2B4F5377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4792-0BD3-4AF2-A2D0-71118A3080E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D1370-8642-4A08-97CE-00FC606F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2B8CC-2EB5-4D3C-A8A8-62CB508F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6D75-B7C0-41B4-885E-F6139BAD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6B873-B6B1-47DA-8DDE-BA0CA6918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14EDC-5155-4CAA-8C6A-80AA8A19C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ED51D-22A3-400B-B7C5-5702192E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4792-0BD3-4AF2-A2D0-71118A3080E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E6B0-0ECD-4225-A0E8-29C6DDDB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C55BB-A0A8-4C6F-807D-0CEAD830E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6D75-B7C0-41B4-885E-F6139BAD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FCF0-0B3D-409A-A6F6-B88A731E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E5CB2-8B00-456B-9674-4140280E7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BA1A7-B880-4C67-9F64-BB184B01F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4792-0BD3-4AF2-A2D0-71118A3080E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6A2CE-0315-4A6F-8DF7-D2AC8670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A51BC-C791-4C9E-BBA0-F254A4B7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6D75-B7C0-41B4-885E-F6139BAD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67A77-F43D-4603-B3D6-E059BB478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522F6-24F0-41D3-8F3E-57FF3F347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85997-EAB1-43DD-93FC-95BEC371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4792-0BD3-4AF2-A2D0-71118A3080E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87488-F49C-4B63-8A0E-1F06082D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4E022-CCF6-4F45-BF04-FA2DCAD24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6D75-B7C0-41B4-885E-F6139BAD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3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9CA6-776C-4723-9576-1B22363C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E4964-50BF-493B-88E0-398868CF09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186-1965-4E15-B02C-24A9A0B2F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D0B40-9624-4D87-B103-8C81592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4792-0BD3-4AF2-A2D0-71118A3080E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6523A-DF79-41E3-9B7F-A86A11D8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91A20-F1FE-4539-B734-4B0E37A3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6D75-B7C0-41B4-885E-F6139BAD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6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6686-7AFE-4010-9F9D-24A05C48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9DA73-6559-4256-B96F-B021CC8F8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934A6-D0BA-4A41-874A-599B33A7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514E3-5096-48E1-B380-4C1A9A5BD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049BF-9B3F-4C7F-9706-B56A59F199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5E337-B21D-482A-AA01-17A1B480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4792-0BD3-4AF2-A2D0-71118A3080E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1723B4-85AF-456E-80FB-21C7E99B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B3F725-D501-4ADC-8536-0576C449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6D75-B7C0-41B4-885E-F6139BAD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5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A02B-93BC-4AD7-A050-01474D9B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114DC-02C5-4183-87DF-645BD3B9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4792-0BD3-4AF2-A2D0-71118A3080E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C7585-22A9-4855-9239-4FD5E121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85984-A944-4D08-BE45-94F0B07B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6D75-B7C0-41B4-885E-F6139BAD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8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8348C8-49ED-44AF-B2E8-1338A6D9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4792-0BD3-4AF2-A2D0-71118A3080E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F4CE5-6232-4C34-B64B-895A54A7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2CA47-B052-414B-A05D-40DCDDC9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6D75-B7C0-41B4-885E-F6139BAD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A4A03-9913-4EEB-8049-C2F1F3CE6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1848A-A4FB-4F6E-A4EB-940351B90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FFBF1-FA15-416B-B03D-AB5B1A09F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7FC8D-86F2-4C95-9098-44E1029B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4792-0BD3-4AF2-A2D0-71118A3080E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691D8-16CC-45A3-8B13-06294CF7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87CD0-1054-4D9C-B99E-4CFC3FD7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6D75-B7C0-41B4-885E-F6139BAD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B8E8-4A15-4F64-B04A-631B56B0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93B73-BC40-4E06-AAEF-0FFCA341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BF854-7F7E-4427-AB90-C7514F1A6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DA0F7-3BAC-47F7-B6AD-9D2FE256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4792-0BD3-4AF2-A2D0-71118A3080E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9F852-A221-4688-9F4C-AA314B7B9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D9129-CB9D-4DF7-B1F2-74B7D1D8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6D75-B7C0-41B4-885E-F6139BAD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4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D0707-91E6-4460-A5CC-6F292A8A2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82027-34FD-412F-B728-1BC58F76A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AA608-5E84-40DF-81DF-601C40490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04792-0BD3-4AF2-A2D0-71118A3080E7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0C272-E5B1-44A8-A9E1-341C3BB54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A57CC-65E7-4C51-9F4B-9B80A8474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6D75-B7C0-41B4-885E-F6139BAD2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4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E4A65C-9761-4984-AD42-484A533AC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6" y="0"/>
            <a:ext cx="887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36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CACFB6-F4F5-4445-ABE7-495C8CF3C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6" y="0"/>
            <a:ext cx="887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60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E2D3BA-F239-4F6D-9C5A-CB040DF6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6" y="0"/>
            <a:ext cx="887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10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71331C-D208-4076-BF3F-43C44C90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6" y="0"/>
            <a:ext cx="887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20BBF-49FA-499A-AA24-3FA13CE74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6" y="0"/>
            <a:ext cx="887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9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B2185-2376-45FD-9500-AA0DABA93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6" y="0"/>
            <a:ext cx="887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3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858DFE-AA8F-4AFA-BFBE-1BB58C066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6" y="0"/>
            <a:ext cx="887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3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F7427-DD98-4A83-A7FA-70342CE09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6" y="0"/>
            <a:ext cx="887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80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3C92CD-1E72-40BC-947C-D8D2763A3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6" y="0"/>
            <a:ext cx="887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8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6F0A75-3332-408D-88ED-A2394D4D4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6" y="0"/>
            <a:ext cx="887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5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85645-5857-44EF-9C14-6A9DEF53B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6" y="0"/>
            <a:ext cx="887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1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8650A-1115-4538-957A-690D09850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6" y="0"/>
            <a:ext cx="887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7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D9003-E7D9-4A78-B1CF-2C27C4794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36" y="0"/>
            <a:ext cx="887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97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Eernisse</dc:creator>
  <cp:lastModifiedBy>Susan Eernisse</cp:lastModifiedBy>
  <cp:revision>4</cp:revision>
  <dcterms:created xsi:type="dcterms:W3CDTF">2020-10-24T13:46:16Z</dcterms:created>
  <dcterms:modified xsi:type="dcterms:W3CDTF">2020-10-24T14:29:54Z</dcterms:modified>
</cp:coreProperties>
</file>