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73" r:id="rId2"/>
    <p:sldId id="276" r:id="rId3"/>
    <p:sldId id="272" r:id="rId4"/>
    <p:sldId id="274" r:id="rId5"/>
    <p:sldId id="257" r:id="rId6"/>
    <p:sldId id="278" r:id="rId7"/>
    <p:sldId id="280" r:id="rId8"/>
    <p:sldId id="259" r:id="rId9"/>
    <p:sldId id="261" r:id="rId10"/>
    <p:sldId id="262" r:id="rId11"/>
    <p:sldId id="263" r:id="rId12"/>
    <p:sldId id="264" r:id="rId13"/>
    <p:sldId id="277" r:id="rId14"/>
    <p:sldId id="265" r:id="rId15"/>
    <p:sldId id="281" r:id="rId16"/>
    <p:sldId id="282" r:id="rId17"/>
    <p:sldId id="283" r:id="rId18"/>
    <p:sldId id="284" r:id="rId19"/>
    <p:sldId id="267" r:id="rId20"/>
    <p:sldId id="269" r:id="rId21"/>
    <p:sldId id="285" r:id="rId22"/>
    <p:sldId id="287" r:id="rId23"/>
    <p:sldId id="288" r:id="rId24"/>
    <p:sldId id="289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on Diceman" initials="JD [2]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8"/>
    <p:restoredTop sz="94595"/>
  </p:normalViewPr>
  <p:slideViewPr>
    <p:cSldViewPr snapToGrid="0" snapToObjects="1" showGuides="1">
      <p:cViewPr>
        <p:scale>
          <a:sx n="54" d="100"/>
          <a:sy n="54" d="100"/>
        </p:scale>
        <p:origin x="888" y="1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206B1-CFAC-4C4C-BBE3-D2A026F120BF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0A15D-68AF-0749-AE0A-BABC8E6BF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54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groups</a:t>
            </a:r>
            <a:r>
              <a:rPr lang="en-US" baseline="0" dirty="0" smtClean="0"/>
              <a:t> will answer the same question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B2900-6914-E444-AFCC-403A6EC743C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577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8710248" indent="-3824366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66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331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997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6633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7DB5126-74E9-A64F-A352-21DAA16137AD}" type="slidenum">
              <a:rPr lang="en-US" altLang="en-US" sz="1300">
                <a:latin typeface="Calibri" charset="0"/>
              </a:rPr>
              <a:pPr eaLnBrk="1" hangingPunct="1"/>
              <a:t>14</a:t>
            </a:fld>
            <a:endParaRPr lang="en-US" altLang="en-US" sz="13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55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8710248" indent="-3824366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66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3316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997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6633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7DB5126-74E9-A64F-A352-21DAA16137AD}" type="slidenum">
              <a:rPr lang="en-US" altLang="en-US" sz="1300">
                <a:latin typeface="Calibri" charset="0"/>
              </a:rPr>
              <a:pPr eaLnBrk="1" hangingPunct="1"/>
              <a:t>16</a:t>
            </a:fld>
            <a:endParaRPr lang="en-US" altLang="en-US" sz="13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934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B2900-6914-E444-AFCC-403A6EC743C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8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B2900-6914-E444-AFCC-403A6EC743C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389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0A15D-68AF-0749-AE0A-BABC8E6BFE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6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0DDC-9030-8C41-BFDA-942CA1CD1515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BD00-E0E6-F94C-86EA-39841F94C4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0DDC-9030-8C41-BFDA-942CA1CD1515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BD00-E0E6-F94C-86EA-39841F94C4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0DDC-9030-8C41-BFDA-942CA1CD1515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BD00-E0E6-F94C-86EA-39841F94C4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0DDC-9030-8C41-BFDA-942CA1CD1515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BD00-E0E6-F94C-86EA-39841F94C4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0DDC-9030-8C41-BFDA-942CA1CD1515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BD00-E0E6-F94C-86EA-39841F94C4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0DDC-9030-8C41-BFDA-942CA1CD1515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BD00-E0E6-F94C-86EA-39841F94C4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0DDC-9030-8C41-BFDA-942CA1CD1515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BD00-E0E6-F94C-86EA-39841F94C4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0DDC-9030-8C41-BFDA-942CA1CD1515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BD00-E0E6-F94C-86EA-39841F94C4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0DDC-9030-8C41-BFDA-942CA1CD1515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BD00-E0E6-F94C-86EA-39841F94C4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0DDC-9030-8C41-BFDA-942CA1CD1515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BD00-E0E6-F94C-86EA-39841F94C4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0DDC-9030-8C41-BFDA-942CA1CD1515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3BD00-E0E6-F94C-86EA-39841F94C4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40DDC-9030-8C41-BFDA-942CA1CD1515}" type="datetimeFigureOut">
              <a:rPr lang="en-US" smtClean="0"/>
              <a:t>10/30/18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3BD00-E0E6-F94C-86EA-39841F94C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835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feedbackframes.com/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feedbackframes.com/" TargetMode="Externa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94546" y="6361981"/>
            <a:ext cx="1771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smtClean="0">
                <a:solidFill>
                  <a:schemeClr val="bg1"/>
                </a:solidFill>
              </a:rPr>
              <a:t>(delete this slide)</a:t>
            </a:r>
            <a:endParaRPr lang="en-US"/>
          </a:p>
        </p:txBody>
      </p:sp>
      <p:sp>
        <p:nvSpPr>
          <p:cNvPr id="6" name="Subtitle 1"/>
          <p:cNvSpPr txBox="1">
            <a:spLocks/>
          </p:cNvSpPr>
          <p:nvPr/>
        </p:nvSpPr>
        <p:spPr>
          <a:xfrm>
            <a:off x="5578855" y="542694"/>
            <a:ext cx="5675741" cy="11906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0" b="1" dirty="0" smtClean="0">
                <a:solidFill>
                  <a:schemeClr val="bg1"/>
                </a:solidFill>
              </a:rPr>
              <a:t>Instructions</a:t>
            </a:r>
            <a:endParaRPr lang="en-US" sz="8000" dirty="0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680" y="542694"/>
            <a:ext cx="3680084" cy="11906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6072" y="1960776"/>
            <a:ext cx="9539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November 2, 2018    v.2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Yellow background slides are facilitator instructions, to be deleted before presenting to audience.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Black and white background slides are for instructions for audience in the meeting.  Replace [block quotes] with your own text. Adjust times to your needs. 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 smtClean="0">
                <a:solidFill>
                  <a:schemeClr val="bg1"/>
                </a:solidFill>
              </a:rPr>
              <a:t>FeedackFrames.ca</a:t>
            </a:r>
            <a:r>
              <a:rPr lang="en-US" sz="2800" dirty="0" smtClean="0">
                <a:solidFill>
                  <a:schemeClr val="bg1"/>
                </a:solidFill>
              </a:rPr>
              <a:t>/templates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1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0120" y="1955800"/>
            <a:ext cx="14025880" cy="620268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10523" y="228599"/>
            <a:ext cx="12192000" cy="1195615"/>
          </a:xfrm>
          <a:prstGeom prst="rect">
            <a:avLst/>
          </a:prstGeom>
          <a:noFill/>
        </p:spPr>
        <p:txBody>
          <a:bodyPr anchor="b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altLang="en-US" dirty="0"/>
              <a:t>Facilitators will place sheets with ideas on tables in front of Feedback </a:t>
            </a:r>
            <a:r>
              <a:rPr lang="en-CA" altLang="en-US" dirty="0" smtClean="0"/>
              <a:t>Frames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29052" y="6373506"/>
            <a:ext cx="6680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Facilitators write frame IDs on corresponding statement sheets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5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522" y="195943"/>
            <a:ext cx="13710843" cy="914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7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314451" y="975042"/>
            <a:ext cx="9144000" cy="50736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charset="0"/>
              <a:buNone/>
            </a:pPr>
            <a:endParaRPr lang="en-CA" altLang="en-US" sz="2800" i="1" dirty="0">
              <a:latin typeface="Arial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-209549" y="6535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8573" y="330367"/>
            <a:ext cx="3010902" cy="4616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en-US" altLang="en-US" sz="4200" b="1" dirty="0"/>
              <a:t>Drop a token in each frame to record your opinion on each statement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694" y="0"/>
            <a:ext cx="462142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45398" y="612544"/>
            <a:ext cx="16670083" cy="795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3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4"/>
          <p:cNvSpPr>
            <a:spLocks noGrp="1"/>
          </p:cNvSpPr>
          <p:nvPr>
            <p:ph idx="1"/>
          </p:nvPr>
        </p:nvSpPr>
        <p:spPr>
          <a:xfrm>
            <a:off x="7076529" y="336883"/>
            <a:ext cx="4838701" cy="238125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CA" altLang="en-US" sz="4400" b="1" dirty="0">
                <a:latin typeface="Arial Narrow" panose="020B0506020202030204" pitchFamily="34" charset="0"/>
              </a:rPr>
              <a:t>Drop only </a:t>
            </a:r>
            <a:r>
              <a:rPr lang="en-CA" altLang="en-US" sz="4400" b="1" u="sng" dirty="0">
                <a:latin typeface="Arial Narrow" panose="020B0506020202030204" pitchFamily="34" charset="0"/>
              </a:rPr>
              <a:t>one token</a:t>
            </a:r>
            <a:r>
              <a:rPr lang="en-CA" altLang="en-US" sz="4400" b="1" dirty="0">
                <a:latin typeface="Arial Narrow" panose="020B0506020202030204" pitchFamily="34" charset="0"/>
              </a:rPr>
              <a:t> per </a:t>
            </a:r>
            <a:r>
              <a:rPr lang="en-CA" altLang="en-US" sz="4400" b="1" dirty="0" smtClean="0">
                <a:latin typeface="Arial Narrow" panose="020B0506020202030204" pitchFamily="34" charset="0"/>
              </a:rPr>
              <a:t>frame</a:t>
            </a:r>
          </a:p>
          <a:p>
            <a:endParaRPr lang="en-CA" altLang="en-US" sz="4400" b="1" dirty="0">
              <a:latin typeface="Arial Narrow" panose="020B0506020202030204" pitchFamily="34" charset="0"/>
            </a:endParaRPr>
          </a:p>
          <a:p>
            <a:r>
              <a:rPr lang="en-CA" altLang="en-US" sz="4400" b="1" dirty="0">
                <a:latin typeface="Arial Narrow" panose="020B0506020202030204" pitchFamily="34" charset="0"/>
              </a:rPr>
              <a:t>Remember to </a:t>
            </a:r>
            <a:r>
              <a:rPr lang="en-CA" altLang="en-US" sz="4400" b="1" u="sng" dirty="0">
                <a:latin typeface="Arial Narrow" panose="020B0506020202030204" pitchFamily="34" charset="0"/>
              </a:rPr>
              <a:t>sign</a:t>
            </a:r>
            <a:r>
              <a:rPr lang="en-CA" altLang="en-US" sz="4400" b="1" dirty="0">
                <a:latin typeface="Arial Narrow" panose="020B0506020202030204" pitchFamily="34" charset="0"/>
              </a:rPr>
              <a:t> the sheet every </a:t>
            </a:r>
            <a:r>
              <a:rPr lang="en-CA" altLang="en-US" sz="4400" b="1" dirty="0" smtClean="0">
                <a:latin typeface="Arial Narrow" panose="020B0506020202030204" pitchFamily="34" charset="0"/>
              </a:rPr>
              <a:t>time</a:t>
            </a:r>
          </a:p>
          <a:p>
            <a:endParaRPr lang="en-CA" altLang="en-US" sz="4400" b="1" dirty="0">
              <a:latin typeface="Arial Narrow" panose="020B0506020202030204" pitchFamily="34" charset="0"/>
            </a:endParaRPr>
          </a:p>
          <a:p>
            <a:r>
              <a:rPr lang="en-CA" altLang="en-US" sz="4400" b="1" dirty="0">
                <a:latin typeface="Arial Narrow" panose="020B0506020202030204" pitchFamily="34" charset="0"/>
              </a:rPr>
              <a:t>Optionally </a:t>
            </a:r>
            <a:r>
              <a:rPr lang="en-CA" altLang="en-US" sz="4400" b="1" dirty="0" smtClean="0">
                <a:latin typeface="Arial Narrow" panose="020B0506020202030204" pitchFamily="34" charset="0"/>
              </a:rPr>
              <a:t>write comments </a:t>
            </a:r>
            <a:r>
              <a:rPr lang="en-CA" altLang="en-US" sz="4400" b="1" dirty="0">
                <a:latin typeface="Arial Narrow" panose="020B0506020202030204" pitchFamily="34" charset="0"/>
              </a:rPr>
              <a:t>below</a:t>
            </a:r>
          </a:p>
          <a:p>
            <a:endParaRPr lang="en-CA" altLang="en-US" sz="2400" b="1" dirty="0">
              <a:latin typeface="Arial Narrow" panose="020B05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91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2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2772" y="2730054"/>
            <a:ext cx="10203727" cy="61299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1397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Let’s get started!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>Discuss and write ideas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54292" y="3176621"/>
            <a:ext cx="6734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Write your idea here.  </a:t>
            </a:r>
            <a:br>
              <a:rPr lang="en-US" altLang="en-US" sz="3600" b="1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</a:br>
            <a:r>
              <a:rPr lang="en-US" altLang="en-US" sz="3600" b="1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Use large and clear printing.</a:t>
            </a:r>
          </a:p>
        </p:txBody>
      </p:sp>
    </p:spTree>
    <p:extLst>
      <p:ext uri="{BB962C8B-B14F-4D97-AF65-F5344CB8AC3E}">
        <p14:creationId xmlns:p14="http://schemas.microsoft.com/office/powerpoint/2010/main" val="1392459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4"/>
          <p:cNvSpPr>
            <a:spLocks noGrp="1"/>
          </p:cNvSpPr>
          <p:nvPr>
            <p:ph idx="1"/>
          </p:nvPr>
        </p:nvSpPr>
        <p:spPr>
          <a:xfrm>
            <a:off x="4998720" y="336882"/>
            <a:ext cx="6916511" cy="594199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altLang="en-US" sz="2400" i="1" dirty="0"/>
              <a:t>If you have given your written ideas to the facilitator</a:t>
            </a:r>
            <a:r>
              <a:rPr lang="is-IS" altLang="en-US" sz="2400" i="1" dirty="0" smtClean="0"/>
              <a:t>…</a:t>
            </a:r>
          </a:p>
          <a:p>
            <a:pPr marL="0" indent="0">
              <a:buNone/>
            </a:pPr>
            <a:endParaRPr lang="is-IS" altLang="en-US" sz="2400" i="1" dirty="0"/>
          </a:p>
          <a:p>
            <a:pPr marL="0" indent="0">
              <a:buNone/>
            </a:pPr>
            <a:r>
              <a:rPr lang="is-IS" altLang="en-US" sz="6000" b="1" dirty="0" smtClean="0">
                <a:latin typeface="Arial Narrow" panose="020B0506020202030204" pitchFamily="34" charset="0"/>
              </a:rPr>
              <a:t>Start dropping tokens!</a:t>
            </a:r>
          </a:p>
          <a:p>
            <a:pPr marL="0" indent="0">
              <a:buNone/>
            </a:pPr>
            <a:endParaRPr lang="en-CA" altLang="en-US" sz="4400" b="1" dirty="0" smtClean="0">
              <a:latin typeface="Arial Narrow" panose="020B0506020202030204" pitchFamily="34" charset="0"/>
            </a:endParaRPr>
          </a:p>
          <a:p>
            <a:r>
              <a:rPr lang="en-CA" altLang="en-US" sz="3600" b="1" u="sng" dirty="0">
                <a:latin typeface="Arial Narrow" panose="020B0506020202030204" pitchFamily="34" charset="0"/>
              </a:rPr>
              <a:t>O</a:t>
            </a:r>
            <a:r>
              <a:rPr lang="en-CA" altLang="en-US" sz="3600" b="1" u="sng" dirty="0" smtClean="0">
                <a:latin typeface="Arial Narrow" panose="020B0506020202030204" pitchFamily="34" charset="0"/>
              </a:rPr>
              <a:t>ne </a:t>
            </a:r>
            <a:r>
              <a:rPr lang="en-CA" altLang="en-US" sz="3600" b="1" u="sng" dirty="0">
                <a:latin typeface="Arial Narrow" panose="020B0506020202030204" pitchFamily="34" charset="0"/>
              </a:rPr>
              <a:t>token</a:t>
            </a:r>
            <a:r>
              <a:rPr lang="en-CA" altLang="en-US" sz="3600" b="1" dirty="0">
                <a:latin typeface="Arial Narrow" panose="020B0506020202030204" pitchFamily="34" charset="0"/>
              </a:rPr>
              <a:t> per </a:t>
            </a:r>
            <a:r>
              <a:rPr lang="en-CA" altLang="en-US" sz="3600" b="1" dirty="0" smtClean="0">
                <a:latin typeface="Arial Narrow" panose="020B0506020202030204" pitchFamily="34" charset="0"/>
              </a:rPr>
              <a:t>frame</a:t>
            </a:r>
          </a:p>
          <a:p>
            <a:endParaRPr lang="en-CA" altLang="en-US" sz="3600" b="1" dirty="0">
              <a:latin typeface="Arial Narrow" panose="020B0506020202030204" pitchFamily="34" charset="0"/>
            </a:endParaRPr>
          </a:p>
          <a:p>
            <a:r>
              <a:rPr lang="en-CA" altLang="en-US" sz="3600" b="1" u="sng" dirty="0" smtClean="0">
                <a:latin typeface="Arial Narrow" panose="020B0506020202030204" pitchFamily="34" charset="0"/>
              </a:rPr>
              <a:t>Si</a:t>
            </a:r>
            <a:r>
              <a:rPr lang="en-CA" altLang="en-US" sz="3600" b="1" u="sng" dirty="0" smtClean="0">
                <a:latin typeface="Arial Narrow" panose="020B0506020202030204" pitchFamily="34" charset="0"/>
              </a:rPr>
              <a:t>gn</a:t>
            </a:r>
            <a:r>
              <a:rPr lang="en-CA" altLang="en-US" sz="3600" b="1" dirty="0" smtClean="0">
                <a:latin typeface="Arial Narrow" panose="020B0506020202030204" pitchFamily="34" charset="0"/>
              </a:rPr>
              <a:t> </a:t>
            </a:r>
            <a:r>
              <a:rPr lang="en-CA" altLang="en-US" sz="3600" b="1" dirty="0">
                <a:latin typeface="Arial Narrow" panose="020B0506020202030204" pitchFamily="34" charset="0"/>
              </a:rPr>
              <a:t>the sheet every </a:t>
            </a:r>
            <a:r>
              <a:rPr lang="en-CA" altLang="en-US" sz="3600" b="1" dirty="0" smtClean="0">
                <a:latin typeface="Arial Narrow" panose="020B0506020202030204" pitchFamily="34" charset="0"/>
              </a:rPr>
              <a:t>time</a:t>
            </a:r>
          </a:p>
          <a:p>
            <a:endParaRPr lang="en-CA" altLang="en-US" sz="3600" b="1" dirty="0">
              <a:latin typeface="Arial Narrow" panose="020B0506020202030204" pitchFamily="34" charset="0"/>
            </a:endParaRPr>
          </a:p>
          <a:p>
            <a:r>
              <a:rPr lang="en-CA" altLang="en-US" sz="3600" b="1" dirty="0">
                <a:latin typeface="Arial Narrow" panose="020B0506020202030204" pitchFamily="34" charset="0"/>
              </a:rPr>
              <a:t>Optionally </a:t>
            </a:r>
            <a:r>
              <a:rPr lang="en-CA" altLang="en-US" sz="3600" b="1" dirty="0" smtClean="0">
                <a:latin typeface="Arial Narrow" panose="020B0506020202030204" pitchFamily="34" charset="0"/>
              </a:rPr>
              <a:t>write comments </a:t>
            </a:r>
            <a:r>
              <a:rPr lang="en-CA" altLang="en-US" sz="3600" b="1" dirty="0">
                <a:latin typeface="Arial Narrow" panose="020B0506020202030204" pitchFamily="34" charset="0"/>
              </a:rPr>
              <a:t>below</a:t>
            </a:r>
          </a:p>
          <a:p>
            <a:endParaRPr lang="en-CA" altLang="en-US" sz="2400" b="1" dirty="0">
              <a:latin typeface="Arial Narrow" panose="020B05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5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5 minute warning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74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One more minute</a:t>
            </a:r>
            <a:r>
              <a:rPr lang="is-IS" sz="6600" b="1" dirty="0" smtClean="0"/>
              <a:t>…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21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8320" y="365124"/>
            <a:ext cx="3647440" cy="4572635"/>
          </a:xfrm>
        </p:spPr>
        <p:txBody>
          <a:bodyPr>
            <a:noAutofit/>
          </a:bodyPr>
          <a:lstStyle/>
          <a:p>
            <a:r>
              <a:rPr lang="en-US" sz="6600" smtClean="0"/>
              <a:t>Let’s reveal</a:t>
            </a:r>
            <a:r>
              <a:rPr lang="is-IS" sz="6600" dirty="0" smtClean="0"/>
              <a:t> </a:t>
            </a:r>
            <a:r>
              <a:rPr lang="en-US" sz="6600" dirty="0" smtClean="0"/>
              <a:t>to </a:t>
            </a:r>
            <a:br>
              <a:rPr lang="en-US" sz="6600" dirty="0" smtClean="0"/>
            </a:br>
            <a:r>
              <a:rPr lang="en-US" sz="6600" b="1" dirty="0" smtClean="0"/>
              <a:t>see what we think!</a:t>
            </a:r>
            <a:endParaRPr lang="en-US" sz="6600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86686" cy="6858000"/>
          </a:xfrm>
        </p:spPr>
      </p:pic>
    </p:spTree>
    <p:extLst>
      <p:ext uri="{BB962C8B-B14F-4D97-AF65-F5344CB8AC3E}">
        <p14:creationId xmlns:p14="http://schemas.microsoft.com/office/powerpoint/2010/main" val="45872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58456" cy="347235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Insert rating scales in frames before meeting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2996" y="-252278"/>
            <a:ext cx="6274135" cy="72227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6177315"/>
            <a:ext cx="1771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chemeClr val="bg1"/>
                </a:solidFill>
              </a:rPr>
              <a:t>(delete this slide)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Review and Discuss Results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87402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results will be photographed, entered into a spreadsheet, and shared with participants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sz="4800" i="1" dirty="0" smtClean="0"/>
              <a:t>Thank you!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[Enter your name and contact information here]</a:t>
            </a:r>
            <a:br>
              <a:rPr lang="en-US" dirty="0" smtClean="0"/>
            </a:br>
            <a:r>
              <a:rPr lang="en-US" dirty="0" smtClean="0"/>
              <a:t>Email:</a:t>
            </a:r>
          </a:p>
          <a:p>
            <a:pPr marL="0" indent="0">
              <a:buNone/>
            </a:pPr>
            <a:r>
              <a:rPr lang="en-US" dirty="0" smtClean="0"/>
              <a:t>Phone:</a:t>
            </a:r>
          </a:p>
          <a:p>
            <a:pPr marL="0" indent="0">
              <a:buNone/>
            </a:pPr>
            <a:r>
              <a:rPr lang="en-US" dirty="0" smtClean="0"/>
              <a:t>Web: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7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64099" y="798848"/>
            <a:ext cx="3826638" cy="5481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Record token counts at bottom of each sheet</a:t>
            </a:r>
          </a:p>
          <a:p>
            <a:pPr marL="0" indent="0">
              <a:buNone/>
            </a:pPr>
            <a:endParaRPr lang="en-US" sz="4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Photograph each result: frame with sheet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984" y="0"/>
            <a:ext cx="14154367" cy="68580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94612" y="2608887"/>
            <a:ext cx="4796570" cy="477078"/>
          </a:xfrm>
          <a:prstGeom prst="rightArrow">
            <a:avLst>
              <a:gd name="adj1" fmla="val 50000"/>
              <a:gd name="adj2" fmla="val 1717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36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Empty tokens in to a bin or box lid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Then pour in to your storage containers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33" y="2261937"/>
            <a:ext cx="6442614" cy="4351338"/>
          </a:xfrm>
        </p:spPr>
      </p:pic>
      <p:pic>
        <p:nvPicPr>
          <p:cNvPr id="2052" name="Picture 4" descr="https://lh3.googleusercontent.com/S9PNpLo3YiUwk1CmyNymG4UdX6DFAgzzllHnhLXq7M08QBV_LZUhwueeAVxIfLIqsndlcrD5FasZacXLZeTboY1IkLZ_IukqO6KhsJ-QCvPJHpSepPC1fsh7KkffRnJzoDRl8IjpNjn9fhLCeOlUmH9bSU6iDU9Ry8t04PpSSP2n-xx4UIAiP1qd5pwpo50cBpdrbD3PQE1-Q-wdxZvkfMDANMRydqBMB03HGvSx0UW-jsiX3Siz1P1koKANqrVaXsWyjAJ4ZuS2XApCzWsQiMtbtmyZwCOd0PDLFWyyqbBB93tvNPrTut4xMIV6KCAx79BPwhPrfnxg0NIfYybCC7IbKi_p_GsPO0htlxcJXDI2fxXgkM7-xOgXBY1KYSoSD3bQZi381XWisIsNSRdY9FaSIku64Kph1BbyDcHbb1Yh72YPcuBWXxPQL64eUH9irJd1OVw7KjjOl5qK34mCp3d4tZlsAaFiBkgg0pTLkT1c-_g7mOFuOXzEHMIubsB7TO6zCbWoXy0Ocs_WoQgfe3ea1VaQLKMpA2IknRASxtTpnP1h9DaSSnJGCmmeIxRp-IPrETk9Evm-5y3lIyXk85PsB5NJTOnGjikj_lJ9egVdHnpKUycpEBn79WDtaYnQreAUMxArjcrSC1YcOwXTEJNNrw=w384-h681-n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5726" y="2261937"/>
            <a:ext cx="345860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311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289380" y="-900188"/>
            <a:ext cx="9522872" cy="796531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312226" y="341648"/>
            <a:ext cx="3658196" cy="62757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Leave </a:t>
            </a:r>
            <a:r>
              <a:rPr lang="en-US" sz="4000" dirty="0">
                <a:solidFill>
                  <a:schemeClr val="bg1"/>
                </a:solidFill>
              </a:rPr>
              <a:t>the scales in the frames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Place all covers back in the envelope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Stands nest in stacks of three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Count 15 frames and stands per box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6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872" y="481262"/>
            <a:ext cx="115021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Download spreadsheet template for data-entry </a:t>
            </a:r>
            <a:r>
              <a:rPr lang="en-US" sz="4400" b="1" dirty="0" err="1" smtClean="0">
                <a:solidFill>
                  <a:schemeClr val="bg1"/>
                </a:solidFill>
              </a:rPr>
              <a:t>feedbackframes.com</a:t>
            </a:r>
            <a:r>
              <a:rPr lang="en-US" sz="4400" b="1" dirty="0" smtClean="0">
                <a:solidFill>
                  <a:schemeClr val="bg1"/>
                </a:solidFill>
              </a:rPr>
              <a:t>/templates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51" y="2598821"/>
            <a:ext cx="12266435" cy="42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7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724" y="811068"/>
            <a:ext cx="3417757" cy="2773180"/>
          </a:xfrm>
        </p:spPr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to set up Feedback Frames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31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1987" y="811068"/>
            <a:ext cx="7493773" cy="52358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724" y="6046932"/>
            <a:ext cx="1771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chemeClr val="bg1"/>
                </a:solidFill>
              </a:rPr>
              <a:t>(delete this slide)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724" y="811068"/>
            <a:ext cx="3417757" cy="2773180"/>
          </a:xfrm>
        </p:spPr>
        <p:txBody>
          <a:bodyPr anchor="t"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Set up frames on side tables before meeting starts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2700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2331" y="759494"/>
            <a:ext cx="11360149" cy="784271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640347" y="1328467"/>
            <a:ext cx="1328469" cy="465827"/>
          </a:xfrm>
          <a:prstGeom prst="rightArrow">
            <a:avLst>
              <a:gd name="adj1" fmla="val 50000"/>
              <a:gd name="adj2" fmla="val 79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724" y="6046932"/>
            <a:ext cx="1771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chemeClr val="bg1"/>
                </a:solidFill>
              </a:rPr>
              <a:t>(delete this slide)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[Name of your project goes here]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992259" y="4637626"/>
            <a:ext cx="5675741" cy="1190652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Instructions</a:t>
            </a:r>
            <a:endParaRPr lang="en-US" sz="8000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175" y="4637627"/>
            <a:ext cx="3680084" cy="119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0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Step 1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799"/>
            <a:ext cx="5393676" cy="43481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3200" dirty="0"/>
              <a:t>Silently, on scrap paper, individually </a:t>
            </a:r>
            <a:r>
              <a:rPr lang="en-CA" sz="3200" dirty="0" smtClean="0"/>
              <a:t>draft answers…</a:t>
            </a:r>
            <a:endParaRPr lang="en-CA" sz="3200" dirty="0"/>
          </a:p>
          <a:p>
            <a:pPr marL="0" indent="0">
              <a:buNone/>
            </a:pPr>
            <a:endParaRPr lang="en-CA" sz="3200" dirty="0"/>
          </a:p>
          <a:p>
            <a:pPr marL="0" indent="0">
              <a:buNone/>
            </a:pPr>
            <a:r>
              <a:rPr lang="en-US" sz="5400" b="1" dirty="0"/>
              <a:t>[Insert you big open ended question here</a:t>
            </a:r>
            <a:r>
              <a:rPr lang="en-US" sz="5400" b="1" dirty="0" smtClean="0"/>
              <a:t>]?</a:t>
            </a:r>
            <a:endParaRPr lang="en-CA" sz="4400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(2-5 minutes)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1876" y="2336800"/>
            <a:ext cx="5742410" cy="38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3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/>
              <a:t>[Insert you big open ended </a:t>
            </a:r>
            <a:r>
              <a:rPr lang="en-US" sz="7200" b="1"/>
              <a:t>question </a:t>
            </a:r>
            <a:r>
              <a:rPr lang="en-US" sz="7200" b="1" smtClean="0"/>
              <a:t>here, </a:t>
            </a:r>
            <a:r>
              <a:rPr lang="en-US" sz="7200" b="1" dirty="0" smtClean="0"/>
              <a:t>again]?</a:t>
            </a:r>
            <a:endParaRPr lang="en-US" sz="7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/>
              <a:t>We’ll continue once everyone has written their answers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9303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68520"/>
          </a:xfrm>
        </p:spPr>
        <p:txBody>
          <a:bodyPr anchor="t">
            <a:normAutofit/>
          </a:bodyPr>
          <a:lstStyle/>
          <a:p>
            <a:r>
              <a:rPr lang="en-CA" dirty="0"/>
              <a:t>Step 2</a:t>
            </a:r>
            <a:br>
              <a:rPr lang="en-CA" dirty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In </a:t>
            </a:r>
            <a:r>
              <a:rPr lang="en-CA" dirty="0"/>
              <a:t>groups of </a:t>
            </a:r>
            <a:r>
              <a:rPr lang="en-CA" dirty="0" smtClean="0"/>
              <a:t>3-5, read &amp; discuss </a:t>
            </a:r>
            <a:r>
              <a:rPr lang="en-CA" dirty="0"/>
              <a:t>your </a:t>
            </a:r>
            <a:r>
              <a:rPr lang="en-CA" dirty="0" smtClean="0"/>
              <a:t>ideas</a:t>
            </a:r>
            <a:br>
              <a:rPr lang="en-CA" dirty="0" smtClean="0"/>
            </a:br>
            <a:r>
              <a:rPr lang="en-CA" sz="2400" dirty="0" smtClean="0"/>
              <a:t>(15 min. or more)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892460"/>
            <a:ext cx="8882270" cy="489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Step 3</a:t>
            </a:r>
            <a:endParaRPr lang="en-CA" dirty="0"/>
          </a:p>
        </p:txBody>
      </p:sp>
      <p:grpSp>
        <p:nvGrpSpPr>
          <p:cNvPr id="2" name="Group 1"/>
          <p:cNvGrpSpPr/>
          <p:nvPr/>
        </p:nvGrpSpPr>
        <p:grpSpPr>
          <a:xfrm>
            <a:off x="347501" y="2536166"/>
            <a:ext cx="11305204" cy="6791679"/>
            <a:chOff x="347501" y="2536166"/>
            <a:chExt cx="11305204" cy="67916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7501" y="2536166"/>
              <a:ext cx="11305204" cy="67916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1">
                  <a:lumMod val="50000"/>
                </a:schemeClr>
              </a:solidFill>
              <a:miter lim="800000"/>
            </a:ln>
            <a:effectLst>
              <a:outerShdw blurRad="139700" dist="1143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1012302" y="3197886"/>
              <a:ext cx="673443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3600" b="1" i="1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Write your idea here.  </a:t>
              </a:r>
              <a:br>
                <a:rPr lang="en-US" altLang="en-US" sz="3600" b="1" i="1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</a:br>
              <a:r>
                <a:rPr lang="en-US" altLang="en-US" sz="3600" b="1" i="1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Use large and clear printing.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318658" y="1007035"/>
            <a:ext cx="80227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altLang="en-US" sz="3600" dirty="0" smtClean="0"/>
              <a:t>In your groups and individually</a:t>
            </a:r>
            <a:r>
              <a:rPr lang="is-IS" altLang="en-US" sz="3600" dirty="0" smtClean="0"/>
              <a:t>…</a:t>
            </a:r>
            <a:endParaRPr lang="en-CA" altLang="en-US" sz="3600" dirty="0" smtClean="0"/>
          </a:p>
          <a:p>
            <a:pPr algn="ctr"/>
            <a:r>
              <a:rPr lang="en-CA" altLang="en-US" sz="4400" b="1" dirty="0" smtClean="0"/>
              <a:t>Write </a:t>
            </a:r>
            <a:r>
              <a:rPr lang="en-CA" altLang="en-US" sz="4400" b="1" u="sng" dirty="0" smtClean="0"/>
              <a:t>one</a:t>
            </a:r>
            <a:r>
              <a:rPr lang="en-CA" altLang="en-US" sz="4400" b="1" dirty="0" smtClean="0"/>
              <a:t> </a:t>
            </a:r>
            <a:r>
              <a:rPr lang="en-CA" altLang="en-US" sz="4400" b="1" dirty="0"/>
              <a:t>idea per sheet</a:t>
            </a:r>
            <a:endParaRPr lang="en-CA" sz="4400" b="1" dirty="0"/>
          </a:p>
        </p:txBody>
      </p:sp>
    </p:spTree>
    <p:extLst>
      <p:ext uri="{BB962C8B-B14F-4D97-AF65-F5344CB8AC3E}">
        <p14:creationId xmlns:p14="http://schemas.microsoft.com/office/powerpoint/2010/main" val="2190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</TotalTime>
  <Words>365</Words>
  <Application>Microsoft Macintosh PowerPoint</Application>
  <PresentationFormat>Widescreen</PresentationFormat>
  <Paragraphs>82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 Narrow</vt:lpstr>
      <vt:lpstr>Calibri</vt:lpstr>
      <vt:lpstr>Calibri Light</vt:lpstr>
      <vt:lpstr>Comic Sans MS</vt:lpstr>
      <vt:lpstr>ＭＳ Ｐゴシック</vt:lpstr>
      <vt:lpstr>Arial</vt:lpstr>
      <vt:lpstr>1_Office Theme</vt:lpstr>
      <vt:lpstr>PowerPoint Presentation</vt:lpstr>
      <vt:lpstr>Insert rating scales in frames before meeting  </vt:lpstr>
      <vt:lpstr>How to set up Feedback Frames </vt:lpstr>
      <vt:lpstr>Set up frames on side tables before meeting starts </vt:lpstr>
      <vt:lpstr>[Name of your project goes here]</vt:lpstr>
      <vt:lpstr>Step 1</vt:lpstr>
      <vt:lpstr>[Insert you big open ended question here, again]?</vt:lpstr>
      <vt:lpstr>Step 2  In groups of 3-5, read &amp; discuss your ideas (15 min. or more)</vt:lpstr>
      <vt:lpstr>Step 3</vt:lpstr>
      <vt:lpstr>Facilitators will place sheets with ideas on tables in front of Feedback Frames</vt:lpstr>
      <vt:lpstr>PowerPoint Presentation</vt:lpstr>
      <vt:lpstr>PowerPoint Presentation</vt:lpstr>
      <vt:lpstr>PowerPoint Presentation</vt:lpstr>
      <vt:lpstr>PowerPoint Presentation</vt:lpstr>
      <vt:lpstr>Let’s get started! Discuss and write ideas</vt:lpstr>
      <vt:lpstr>PowerPoint Presentation</vt:lpstr>
      <vt:lpstr>5 minute warning</vt:lpstr>
      <vt:lpstr>One more minute…</vt:lpstr>
      <vt:lpstr>Let’s reveal to  see what we think!</vt:lpstr>
      <vt:lpstr>Review and Discuss Results</vt:lpstr>
      <vt:lpstr>All results will be photographed, entered into a spreadsheet, and shared with participants</vt:lpstr>
      <vt:lpstr>PowerPoint Presentation</vt:lpstr>
      <vt:lpstr>Empty tokens in to a bin or box lid Then pour in to your storage containers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Instructions</dc:title>
  <dc:creator>Jason Diceman</dc:creator>
  <cp:lastModifiedBy>Jason Diceman</cp:lastModifiedBy>
  <cp:revision>21</cp:revision>
  <dcterms:created xsi:type="dcterms:W3CDTF">2018-10-31T03:53:59Z</dcterms:created>
  <dcterms:modified xsi:type="dcterms:W3CDTF">2018-11-02T05:07:31Z</dcterms:modified>
</cp:coreProperties>
</file>