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3" r:id="rId3"/>
    <p:sldId id="260" r:id="rId4"/>
    <p:sldId id="274" r:id="rId5"/>
    <p:sldId id="258" r:id="rId6"/>
    <p:sldId id="257" r:id="rId7"/>
    <p:sldId id="259" r:id="rId8"/>
    <p:sldId id="267" r:id="rId9"/>
    <p:sldId id="262" r:id="rId10"/>
    <p:sldId id="264" r:id="rId11"/>
    <p:sldId id="265" r:id="rId12"/>
    <p:sldId id="275" r:id="rId13"/>
    <p:sldId id="276" r:id="rId14"/>
    <p:sldId id="270" r:id="rId15"/>
    <p:sldId id="266" r:id="rId16"/>
    <p:sldId id="273" r:id="rId17"/>
    <p:sldId id="272"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106" d="100"/>
          <a:sy n="106" d="100"/>
        </p:scale>
        <p:origin x="7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928B6-3683-485F-BCCA-3A33606B8B5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B8651C55-5F3C-4AEB-BE70-BFDC9AE37711}">
      <dgm:prSet/>
      <dgm:spPr/>
      <dgm:t>
        <a:bodyPr/>
        <a:lstStyle/>
        <a:p>
          <a:r>
            <a:rPr lang="en-US"/>
            <a:t>At the end of this presentation, you will learn</a:t>
          </a:r>
        </a:p>
      </dgm:t>
    </dgm:pt>
    <dgm:pt modelId="{BAA458AE-5548-486D-9740-99009A5DCD4F}" type="parTrans" cxnId="{6AE922CB-2445-4E8C-A1D9-35F266D055C3}">
      <dgm:prSet/>
      <dgm:spPr/>
      <dgm:t>
        <a:bodyPr/>
        <a:lstStyle/>
        <a:p>
          <a:endParaRPr lang="en-US"/>
        </a:p>
      </dgm:t>
    </dgm:pt>
    <dgm:pt modelId="{91CCD657-9795-4BE9-93D8-E7D254AD2FF0}" type="sibTrans" cxnId="{6AE922CB-2445-4E8C-A1D9-35F266D055C3}">
      <dgm:prSet/>
      <dgm:spPr/>
      <dgm:t>
        <a:bodyPr/>
        <a:lstStyle/>
        <a:p>
          <a:endParaRPr lang="en-US"/>
        </a:p>
      </dgm:t>
    </dgm:pt>
    <dgm:pt modelId="{9FC348BF-5085-408A-A281-540E5884C230}">
      <dgm:prSet/>
      <dgm:spPr/>
      <dgm:t>
        <a:bodyPr/>
        <a:lstStyle/>
        <a:p>
          <a:r>
            <a:rPr lang="en-US"/>
            <a:t>The wavelengths of the visible spectrum and how it relates to blue light</a:t>
          </a:r>
        </a:p>
      </dgm:t>
    </dgm:pt>
    <dgm:pt modelId="{1FA400C7-499C-4E5C-96C4-EE099CBED8F5}" type="parTrans" cxnId="{A4AB2E07-8EA5-46F5-8C3C-7FBC0BB01F35}">
      <dgm:prSet/>
      <dgm:spPr/>
      <dgm:t>
        <a:bodyPr/>
        <a:lstStyle/>
        <a:p>
          <a:endParaRPr lang="en-US"/>
        </a:p>
      </dgm:t>
    </dgm:pt>
    <dgm:pt modelId="{EAEE4176-2F41-4E99-96A9-9B496B46E606}" type="sibTrans" cxnId="{A4AB2E07-8EA5-46F5-8C3C-7FBC0BB01F35}">
      <dgm:prSet/>
      <dgm:spPr/>
      <dgm:t>
        <a:bodyPr/>
        <a:lstStyle/>
        <a:p>
          <a:endParaRPr lang="en-US"/>
        </a:p>
      </dgm:t>
    </dgm:pt>
    <dgm:pt modelId="{AF6CE835-E7FA-4C12-8977-F4C1B6DB772F}">
      <dgm:prSet/>
      <dgm:spPr/>
      <dgm:t>
        <a:bodyPr/>
        <a:lstStyle/>
        <a:p>
          <a:r>
            <a:rPr lang="en-US"/>
            <a:t>The long-term complications of continued exposure to blue light</a:t>
          </a:r>
        </a:p>
      </dgm:t>
    </dgm:pt>
    <dgm:pt modelId="{2E273109-1D17-465F-B63C-10908996CE1F}" type="parTrans" cxnId="{2A190EE4-21FD-4531-9849-15019C66BEF9}">
      <dgm:prSet/>
      <dgm:spPr/>
      <dgm:t>
        <a:bodyPr/>
        <a:lstStyle/>
        <a:p>
          <a:endParaRPr lang="en-US"/>
        </a:p>
      </dgm:t>
    </dgm:pt>
    <dgm:pt modelId="{FF6A98CC-A437-4B60-B6BA-D4949367E34E}" type="sibTrans" cxnId="{2A190EE4-21FD-4531-9849-15019C66BEF9}">
      <dgm:prSet/>
      <dgm:spPr/>
      <dgm:t>
        <a:bodyPr/>
        <a:lstStyle/>
        <a:p>
          <a:endParaRPr lang="en-US"/>
        </a:p>
      </dgm:t>
    </dgm:pt>
    <dgm:pt modelId="{15B42ED3-34B4-4CF3-9B9E-84D55965CB12}">
      <dgm:prSet/>
      <dgm:spPr/>
      <dgm:t>
        <a:bodyPr/>
        <a:lstStyle/>
        <a:p>
          <a:r>
            <a:rPr lang="en-US"/>
            <a:t>What you can do to prevent complications from blue light exposure</a:t>
          </a:r>
        </a:p>
      </dgm:t>
    </dgm:pt>
    <dgm:pt modelId="{57D2A56F-8B5F-4C4C-8A5D-E3C63F2BDE91}" type="parTrans" cxnId="{2252FB6B-5B66-4DF8-9986-F874CD7C70C6}">
      <dgm:prSet/>
      <dgm:spPr/>
      <dgm:t>
        <a:bodyPr/>
        <a:lstStyle/>
        <a:p>
          <a:endParaRPr lang="en-US"/>
        </a:p>
      </dgm:t>
    </dgm:pt>
    <dgm:pt modelId="{B8D3D1B3-D547-4FC8-B77A-25F362271A93}" type="sibTrans" cxnId="{2252FB6B-5B66-4DF8-9986-F874CD7C70C6}">
      <dgm:prSet/>
      <dgm:spPr/>
      <dgm:t>
        <a:bodyPr/>
        <a:lstStyle/>
        <a:p>
          <a:endParaRPr lang="en-US"/>
        </a:p>
      </dgm:t>
    </dgm:pt>
    <dgm:pt modelId="{16357026-849E-4BA5-B7BD-425A54DEF152}" type="pres">
      <dgm:prSet presAssocID="{961928B6-3683-485F-BCCA-3A33606B8B52}" presName="outerComposite" presStyleCnt="0">
        <dgm:presLayoutVars>
          <dgm:chMax val="5"/>
          <dgm:dir/>
          <dgm:resizeHandles val="exact"/>
        </dgm:presLayoutVars>
      </dgm:prSet>
      <dgm:spPr/>
    </dgm:pt>
    <dgm:pt modelId="{B3C9F455-0575-4F87-8DEB-5737CFE8A60D}" type="pres">
      <dgm:prSet presAssocID="{961928B6-3683-485F-BCCA-3A33606B8B52}" presName="dummyMaxCanvas" presStyleCnt="0">
        <dgm:presLayoutVars/>
      </dgm:prSet>
      <dgm:spPr/>
    </dgm:pt>
    <dgm:pt modelId="{F0882EAA-7E3E-4F6A-B2F6-7700EC8722FF}" type="pres">
      <dgm:prSet presAssocID="{961928B6-3683-485F-BCCA-3A33606B8B52}" presName="FourNodes_1" presStyleLbl="node1" presStyleIdx="0" presStyleCnt="4">
        <dgm:presLayoutVars>
          <dgm:bulletEnabled val="1"/>
        </dgm:presLayoutVars>
      </dgm:prSet>
      <dgm:spPr/>
    </dgm:pt>
    <dgm:pt modelId="{82BD7482-808E-44FF-95FA-A6C8C62C22B3}" type="pres">
      <dgm:prSet presAssocID="{961928B6-3683-485F-BCCA-3A33606B8B52}" presName="FourNodes_2" presStyleLbl="node1" presStyleIdx="1" presStyleCnt="4">
        <dgm:presLayoutVars>
          <dgm:bulletEnabled val="1"/>
        </dgm:presLayoutVars>
      </dgm:prSet>
      <dgm:spPr/>
    </dgm:pt>
    <dgm:pt modelId="{BB3AD009-A7F9-41B4-8119-8D52BD06BBAC}" type="pres">
      <dgm:prSet presAssocID="{961928B6-3683-485F-BCCA-3A33606B8B52}" presName="FourNodes_3" presStyleLbl="node1" presStyleIdx="2" presStyleCnt="4">
        <dgm:presLayoutVars>
          <dgm:bulletEnabled val="1"/>
        </dgm:presLayoutVars>
      </dgm:prSet>
      <dgm:spPr/>
    </dgm:pt>
    <dgm:pt modelId="{30E752C7-316B-4B7D-A127-B1AD380F6CA9}" type="pres">
      <dgm:prSet presAssocID="{961928B6-3683-485F-BCCA-3A33606B8B52}" presName="FourNodes_4" presStyleLbl="node1" presStyleIdx="3" presStyleCnt="4">
        <dgm:presLayoutVars>
          <dgm:bulletEnabled val="1"/>
        </dgm:presLayoutVars>
      </dgm:prSet>
      <dgm:spPr/>
    </dgm:pt>
    <dgm:pt modelId="{0641791B-116D-4AAC-A463-4A3D02B98026}" type="pres">
      <dgm:prSet presAssocID="{961928B6-3683-485F-BCCA-3A33606B8B52}" presName="FourConn_1-2" presStyleLbl="fgAccFollowNode1" presStyleIdx="0" presStyleCnt="3">
        <dgm:presLayoutVars>
          <dgm:bulletEnabled val="1"/>
        </dgm:presLayoutVars>
      </dgm:prSet>
      <dgm:spPr/>
    </dgm:pt>
    <dgm:pt modelId="{C69E0EFF-9D38-49EB-9EB2-BA7D78B61CBF}" type="pres">
      <dgm:prSet presAssocID="{961928B6-3683-485F-BCCA-3A33606B8B52}" presName="FourConn_2-3" presStyleLbl="fgAccFollowNode1" presStyleIdx="1" presStyleCnt="3">
        <dgm:presLayoutVars>
          <dgm:bulletEnabled val="1"/>
        </dgm:presLayoutVars>
      </dgm:prSet>
      <dgm:spPr/>
    </dgm:pt>
    <dgm:pt modelId="{77B63644-ABFE-4F7C-B0B4-F41C0A7E8064}" type="pres">
      <dgm:prSet presAssocID="{961928B6-3683-485F-BCCA-3A33606B8B52}" presName="FourConn_3-4" presStyleLbl="fgAccFollowNode1" presStyleIdx="2" presStyleCnt="3">
        <dgm:presLayoutVars>
          <dgm:bulletEnabled val="1"/>
        </dgm:presLayoutVars>
      </dgm:prSet>
      <dgm:spPr/>
    </dgm:pt>
    <dgm:pt modelId="{7B2B04ED-7FD1-48F5-A395-1AFF5191559F}" type="pres">
      <dgm:prSet presAssocID="{961928B6-3683-485F-BCCA-3A33606B8B52}" presName="FourNodes_1_text" presStyleLbl="node1" presStyleIdx="3" presStyleCnt="4">
        <dgm:presLayoutVars>
          <dgm:bulletEnabled val="1"/>
        </dgm:presLayoutVars>
      </dgm:prSet>
      <dgm:spPr/>
    </dgm:pt>
    <dgm:pt modelId="{F7B78114-C0A0-485F-9E4B-29568CE57C4C}" type="pres">
      <dgm:prSet presAssocID="{961928B6-3683-485F-BCCA-3A33606B8B52}" presName="FourNodes_2_text" presStyleLbl="node1" presStyleIdx="3" presStyleCnt="4">
        <dgm:presLayoutVars>
          <dgm:bulletEnabled val="1"/>
        </dgm:presLayoutVars>
      </dgm:prSet>
      <dgm:spPr/>
    </dgm:pt>
    <dgm:pt modelId="{5B36DF48-7B4A-438D-8E3B-387170304053}" type="pres">
      <dgm:prSet presAssocID="{961928B6-3683-485F-BCCA-3A33606B8B52}" presName="FourNodes_3_text" presStyleLbl="node1" presStyleIdx="3" presStyleCnt="4">
        <dgm:presLayoutVars>
          <dgm:bulletEnabled val="1"/>
        </dgm:presLayoutVars>
      </dgm:prSet>
      <dgm:spPr/>
    </dgm:pt>
    <dgm:pt modelId="{E2390B93-3B54-4A3F-81A3-9D15A782CDE7}" type="pres">
      <dgm:prSet presAssocID="{961928B6-3683-485F-BCCA-3A33606B8B52}" presName="FourNodes_4_text" presStyleLbl="node1" presStyleIdx="3" presStyleCnt="4">
        <dgm:presLayoutVars>
          <dgm:bulletEnabled val="1"/>
        </dgm:presLayoutVars>
      </dgm:prSet>
      <dgm:spPr/>
    </dgm:pt>
  </dgm:ptLst>
  <dgm:cxnLst>
    <dgm:cxn modelId="{C614AB06-8471-435A-AD06-9901B377615E}" type="presOf" srcId="{91CCD657-9795-4BE9-93D8-E7D254AD2FF0}" destId="{0641791B-116D-4AAC-A463-4A3D02B98026}" srcOrd="0" destOrd="0" presId="urn:microsoft.com/office/officeart/2005/8/layout/vProcess5"/>
    <dgm:cxn modelId="{A4AB2E07-8EA5-46F5-8C3C-7FBC0BB01F35}" srcId="{961928B6-3683-485F-BCCA-3A33606B8B52}" destId="{9FC348BF-5085-408A-A281-540E5884C230}" srcOrd="1" destOrd="0" parTransId="{1FA400C7-499C-4E5C-96C4-EE099CBED8F5}" sibTransId="{EAEE4176-2F41-4E99-96A9-9B496B46E606}"/>
    <dgm:cxn modelId="{78BFBF10-5729-4E7E-BB86-6726F438A37B}" type="presOf" srcId="{15B42ED3-34B4-4CF3-9B9E-84D55965CB12}" destId="{30E752C7-316B-4B7D-A127-B1AD380F6CA9}" srcOrd="0" destOrd="0" presId="urn:microsoft.com/office/officeart/2005/8/layout/vProcess5"/>
    <dgm:cxn modelId="{301C073D-4282-4721-954C-79F42CAA8E68}" type="presOf" srcId="{B8651C55-5F3C-4AEB-BE70-BFDC9AE37711}" destId="{F0882EAA-7E3E-4F6A-B2F6-7700EC8722FF}" srcOrd="0" destOrd="0" presId="urn:microsoft.com/office/officeart/2005/8/layout/vProcess5"/>
    <dgm:cxn modelId="{2252FB6B-5B66-4DF8-9986-F874CD7C70C6}" srcId="{961928B6-3683-485F-BCCA-3A33606B8B52}" destId="{15B42ED3-34B4-4CF3-9B9E-84D55965CB12}" srcOrd="3" destOrd="0" parTransId="{57D2A56F-8B5F-4C4C-8A5D-E3C63F2BDE91}" sibTransId="{B8D3D1B3-D547-4FC8-B77A-25F362271A93}"/>
    <dgm:cxn modelId="{6031D458-63A5-4412-9769-2A7F06F34A51}" type="presOf" srcId="{9FC348BF-5085-408A-A281-540E5884C230}" destId="{F7B78114-C0A0-485F-9E4B-29568CE57C4C}" srcOrd="1" destOrd="0" presId="urn:microsoft.com/office/officeart/2005/8/layout/vProcess5"/>
    <dgm:cxn modelId="{04A5978F-B13F-4E09-AFD9-D51E6835E778}" type="presOf" srcId="{AF6CE835-E7FA-4C12-8977-F4C1B6DB772F}" destId="{BB3AD009-A7F9-41B4-8119-8D52BD06BBAC}" srcOrd="0" destOrd="0" presId="urn:microsoft.com/office/officeart/2005/8/layout/vProcess5"/>
    <dgm:cxn modelId="{2B2134BA-4349-4471-8073-2EBB96F84853}" type="presOf" srcId="{EAEE4176-2F41-4E99-96A9-9B496B46E606}" destId="{C69E0EFF-9D38-49EB-9EB2-BA7D78B61CBF}" srcOrd="0" destOrd="0" presId="urn:microsoft.com/office/officeart/2005/8/layout/vProcess5"/>
    <dgm:cxn modelId="{91FC22BB-6F8C-4947-BB2A-FAC0D14ED5FE}" type="presOf" srcId="{FF6A98CC-A437-4B60-B6BA-D4949367E34E}" destId="{77B63644-ABFE-4F7C-B0B4-F41C0A7E8064}" srcOrd="0" destOrd="0" presId="urn:microsoft.com/office/officeart/2005/8/layout/vProcess5"/>
    <dgm:cxn modelId="{6AE922CB-2445-4E8C-A1D9-35F266D055C3}" srcId="{961928B6-3683-485F-BCCA-3A33606B8B52}" destId="{B8651C55-5F3C-4AEB-BE70-BFDC9AE37711}" srcOrd="0" destOrd="0" parTransId="{BAA458AE-5548-486D-9740-99009A5DCD4F}" sibTransId="{91CCD657-9795-4BE9-93D8-E7D254AD2FF0}"/>
    <dgm:cxn modelId="{705F30DD-F9A1-4D0A-8C65-7E1B03ABD4C7}" type="presOf" srcId="{9FC348BF-5085-408A-A281-540E5884C230}" destId="{82BD7482-808E-44FF-95FA-A6C8C62C22B3}" srcOrd="0" destOrd="0" presId="urn:microsoft.com/office/officeart/2005/8/layout/vProcess5"/>
    <dgm:cxn modelId="{88D8FCDD-3DD0-446C-B076-932200F46799}" type="presOf" srcId="{B8651C55-5F3C-4AEB-BE70-BFDC9AE37711}" destId="{7B2B04ED-7FD1-48F5-A395-1AFF5191559F}" srcOrd="1" destOrd="0" presId="urn:microsoft.com/office/officeart/2005/8/layout/vProcess5"/>
    <dgm:cxn modelId="{D2C1D1E3-A2BB-44A9-957C-12CE461BD9A6}" type="presOf" srcId="{AF6CE835-E7FA-4C12-8977-F4C1B6DB772F}" destId="{5B36DF48-7B4A-438D-8E3B-387170304053}" srcOrd="1" destOrd="0" presId="urn:microsoft.com/office/officeart/2005/8/layout/vProcess5"/>
    <dgm:cxn modelId="{2A190EE4-21FD-4531-9849-15019C66BEF9}" srcId="{961928B6-3683-485F-BCCA-3A33606B8B52}" destId="{AF6CE835-E7FA-4C12-8977-F4C1B6DB772F}" srcOrd="2" destOrd="0" parTransId="{2E273109-1D17-465F-B63C-10908996CE1F}" sibTransId="{FF6A98CC-A437-4B60-B6BA-D4949367E34E}"/>
    <dgm:cxn modelId="{958C83F0-7C61-42CA-8BF5-07C0934D049B}" type="presOf" srcId="{15B42ED3-34B4-4CF3-9B9E-84D55965CB12}" destId="{E2390B93-3B54-4A3F-81A3-9D15A782CDE7}" srcOrd="1" destOrd="0" presId="urn:microsoft.com/office/officeart/2005/8/layout/vProcess5"/>
    <dgm:cxn modelId="{79105CFD-14C4-481C-9533-56621C2A21F6}" type="presOf" srcId="{961928B6-3683-485F-BCCA-3A33606B8B52}" destId="{16357026-849E-4BA5-B7BD-425A54DEF152}" srcOrd="0" destOrd="0" presId="urn:microsoft.com/office/officeart/2005/8/layout/vProcess5"/>
    <dgm:cxn modelId="{A811F1AB-69E3-4A7E-95CA-64C165AA2216}" type="presParOf" srcId="{16357026-849E-4BA5-B7BD-425A54DEF152}" destId="{B3C9F455-0575-4F87-8DEB-5737CFE8A60D}" srcOrd="0" destOrd="0" presId="urn:microsoft.com/office/officeart/2005/8/layout/vProcess5"/>
    <dgm:cxn modelId="{6C7DA146-3745-4629-8688-268E685F75C4}" type="presParOf" srcId="{16357026-849E-4BA5-B7BD-425A54DEF152}" destId="{F0882EAA-7E3E-4F6A-B2F6-7700EC8722FF}" srcOrd="1" destOrd="0" presId="urn:microsoft.com/office/officeart/2005/8/layout/vProcess5"/>
    <dgm:cxn modelId="{D1412778-21B6-4CB5-8816-AC281CAE9DAF}" type="presParOf" srcId="{16357026-849E-4BA5-B7BD-425A54DEF152}" destId="{82BD7482-808E-44FF-95FA-A6C8C62C22B3}" srcOrd="2" destOrd="0" presId="urn:microsoft.com/office/officeart/2005/8/layout/vProcess5"/>
    <dgm:cxn modelId="{AF841788-EB6D-4142-9E4F-C49A7E70016B}" type="presParOf" srcId="{16357026-849E-4BA5-B7BD-425A54DEF152}" destId="{BB3AD009-A7F9-41B4-8119-8D52BD06BBAC}" srcOrd="3" destOrd="0" presId="urn:microsoft.com/office/officeart/2005/8/layout/vProcess5"/>
    <dgm:cxn modelId="{0DF5DFE6-7008-4C9F-A1AD-2A4BF03C65D4}" type="presParOf" srcId="{16357026-849E-4BA5-B7BD-425A54DEF152}" destId="{30E752C7-316B-4B7D-A127-B1AD380F6CA9}" srcOrd="4" destOrd="0" presId="urn:microsoft.com/office/officeart/2005/8/layout/vProcess5"/>
    <dgm:cxn modelId="{B5FF1E42-051E-4F0D-88AF-C8DF0BD562FA}" type="presParOf" srcId="{16357026-849E-4BA5-B7BD-425A54DEF152}" destId="{0641791B-116D-4AAC-A463-4A3D02B98026}" srcOrd="5" destOrd="0" presId="urn:microsoft.com/office/officeart/2005/8/layout/vProcess5"/>
    <dgm:cxn modelId="{78F59DDF-F18A-4ADE-9B69-F6FAF888225C}" type="presParOf" srcId="{16357026-849E-4BA5-B7BD-425A54DEF152}" destId="{C69E0EFF-9D38-49EB-9EB2-BA7D78B61CBF}" srcOrd="6" destOrd="0" presId="urn:microsoft.com/office/officeart/2005/8/layout/vProcess5"/>
    <dgm:cxn modelId="{0FC8E730-181B-4E87-81CC-24BBB32D23B1}" type="presParOf" srcId="{16357026-849E-4BA5-B7BD-425A54DEF152}" destId="{77B63644-ABFE-4F7C-B0B4-F41C0A7E8064}" srcOrd="7" destOrd="0" presId="urn:microsoft.com/office/officeart/2005/8/layout/vProcess5"/>
    <dgm:cxn modelId="{EA52584F-2687-4CBF-AEAB-6A398C305A6A}" type="presParOf" srcId="{16357026-849E-4BA5-B7BD-425A54DEF152}" destId="{7B2B04ED-7FD1-48F5-A395-1AFF5191559F}" srcOrd="8" destOrd="0" presId="urn:microsoft.com/office/officeart/2005/8/layout/vProcess5"/>
    <dgm:cxn modelId="{2B8A5830-9711-4223-B0F6-031CE443F9EF}" type="presParOf" srcId="{16357026-849E-4BA5-B7BD-425A54DEF152}" destId="{F7B78114-C0A0-485F-9E4B-29568CE57C4C}" srcOrd="9" destOrd="0" presId="urn:microsoft.com/office/officeart/2005/8/layout/vProcess5"/>
    <dgm:cxn modelId="{C26108D7-D018-4315-85A5-7F95F17EB3EA}" type="presParOf" srcId="{16357026-849E-4BA5-B7BD-425A54DEF152}" destId="{5B36DF48-7B4A-438D-8E3B-387170304053}" srcOrd="10" destOrd="0" presId="urn:microsoft.com/office/officeart/2005/8/layout/vProcess5"/>
    <dgm:cxn modelId="{B17E1838-A021-4F19-8F33-0B40459BF155}" type="presParOf" srcId="{16357026-849E-4BA5-B7BD-425A54DEF152}" destId="{E2390B93-3B54-4A3F-81A3-9D15A782CDE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1A6EDC-D5DC-456B-8149-62457E245D5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B56F818-04FC-484C-819D-4AE035B75AFD}">
      <dgm:prSet/>
      <dgm:spPr/>
      <dgm:t>
        <a:bodyPr/>
        <a:lstStyle/>
        <a:p>
          <a:r>
            <a:rPr lang="en-US"/>
            <a:t>Blurred vision</a:t>
          </a:r>
        </a:p>
      </dgm:t>
    </dgm:pt>
    <dgm:pt modelId="{15515D2B-CFD3-478A-A907-8EA22EF68C12}" type="parTrans" cxnId="{C26525B9-A04A-4A82-8857-6CA412AD7B39}">
      <dgm:prSet/>
      <dgm:spPr/>
      <dgm:t>
        <a:bodyPr/>
        <a:lstStyle/>
        <a:p>
          <a:endParaRPr lang="en-US"/>
        </a:p>
      </dgm:t>
    </dgm:pt>
    <dgm:pt modelId="{4BC4B17C-888C-4EE1-82D5-36D50CE00039}" type="sibTrans" cxnId="{C26525B9-A04A-4A82-8857-6CA412AD7B39}">
      <dgm:prSet/>
      <dgm:spPr/>
      <dgm:t>
        <a:bodyPr/>
        <a:lstStyle/>
        <a:p>
          <a:endParaRPr lang="en-US"/>
        </a:p>
      </dgm:t>
    </dgm:pt>
    <dgm:pt modelId="{8F1CB860-3F7A-49D8-8FAD-5D2E0B6FDFD5}">
      <dgm:prSet/>
      <dgm:spPr/>
      <dgm:t>
        <a:bodyPr/>
        <a:lstStyle/>
        <a:p>
          <a:r>
            <a:rPr lang="en-US"/>
            <a:t>Headaches</a:t>
          </a:r>
        </a:p>
      </dgm:t>
    </dgm:pt>
    <dgm:pt modelId="{2E900B76-17CF-4C34-95BF-DA01308F479A}" type="parTrans" cxnId="{D21E4154-E24A-419C-861F-45D9DED06B49}">
      <dgm:prSet/>
      <dgm:spPr/>
      <dgm:t>
        <a:bodyPr/>
        <a:lstStyle/>
        <a:p>
          <a:endParaRPr lang="en-US"/>
        </a:p>
      </dgm:t>
    </dgm:pt>
    <dgm:pt modelId="{F2408067-DFBF-4879-BD36-1A1526ED44CE}" type="sibTrans" cxnId="{D21E4154-E24A-419C-861F-45D9DED06B49}">
      <dgm:prSet/>
      <dgm:spPr/>
      <dgm:t>
        <a:bodyPr/>
        <a:lstStyle/>
        <a:p>
          <a:endParaRPr lang="en-US"/>
        </a:p>
      </dgm:t>
    </dgm:pt>
    <dgm:pt modelId="{9496241E-74EF-473D-A8D9-803DFA98FEAC}">
      <dgm:prSet/>
      <dgm:spPr/>
      <dgm:t>
        <a:bodyPr/>
        <a:lstStyle/>
        <a:p>
          <a:r>
            <a:rPr lang="en-US"/>
            <a:t>Sleep disorders</a:t>
          </a:r>
        </a:p>
      </dgm:t>
    </dgm:pt>
    <dgm:pt modelId="{7FE64DFA-59BB-4447-82AB-E25EDBAADC2E}" type="parTrans" cxnId="{45952A51-BD23-4E42-A9B9-1D0676CDA1E4}">
      <dgm:prSet/>
      <dgm:spPr/>
      <dgm:t>
        <a:bodyPr/>
        <a:lstStyle/>
        <a:p>
          <a:endParaRPr lang="en-US"/>
        </a:p>
      </dgm:t>
    </dgm:pt>
    <dgm:pt modelId="{BEA5AB86-5E4F-4493-B8A6-EEDFDBBE5528}" type="sibTrans" cxnId="{45952A51-BD23-4E42-A9B9-1D0676CDA1E4}">
      <dgm:prSet/>
      <dgm:spPr/>
      <dgm:t>
        <a:bodyPr/>
        <a:lstStyle/>
        <a:p>
          <a:endParaRPr lang="en-US"/>
        </a:p>
      </dgm:t>
    </dgm:pt>
    <dgm:pt modelId="{43E9F8B6-13B3-4CB8-B745-99F20A499AD3}">
      <dgm:prSet/>
      <dgm:spPr/>
      <dgm:t>
        <a:bodyPr/>
        <a:lstStyle/>
        <a:p>
          <a:r>
            <a:rPr lang="en-US"/>
            <a:t>Eye Strain</a:t>
          </a:r>
        </a:p>
      </dgm:t>
    </dgm:pt>
    <dgm:pt modelId="{DF1E2E53-46A5-43F3-9E2D-FC26F2195163}" type="parTrans" cxnId="{C6A8E8ED-760F-4BC4-B844-CC5940B0645D}">
      <dgm:prSet/>
      <dgm:spPr/>
      <dgm:t>
        <a:bodyPr/>
        <a:lstStyle/>
        <a:p>
          <a:endParaRPr lang="en-US"/>
        </a:p>
      </dgm:t>
    </dgm:pt>
    <dgm:pt modelId="{46D746CB-9085-4FFD-8C9D-7C65C80AF09E}" type="sibTrans" cxnId="{C6A8E8ED-760F-4BC4-B844-CC5940B0645D}">
      <dgm:prSet/>
      <dgm:spPr/>
      <dgm:t>
        <a:bodyPr/>
        <a:lstStyle/>
        <a:p>
          <a:endParaRPr lang="en-US"/>
        </a:p>
      </dgm:t>
    </dgm:pt>
    <dgm:pt modelId="{1F08234E-8D8F-4117-9B1B-0B414BD15C5C}">
      <dgm:prSet/>
      <dgm:spPr/>
      <dgm:t>
        <a:bodyPr/>
        <a:lstStyle/>
        <a:p>
          <a:r>
            <a:rPr lang="en-US"/>
            <a:t>Dry eyes</a:t>
          </a:r>
        </a:p>
      </dgm:t>
    </dgm:pt>
    <dgm:pt modelId="{05291D60-418A-4B72-9852-28B5084C480F}" type="parTrans" cxnId="{4B5B2F2E-87AD-4F11-B468-FB1C6C52B116}">
      <dgm:prSet/>
      <dgm:spPr/>
      <dgm:t>
        <a:bodyPr/>
        <a:lstStyle/>
        <a:p>
          <a:endParaRPr lang="en-US"/>
        </a:p>
      </dgm:t>
    </dgm:pt>
    <dgm:pt modelId="{C5C2A07E-16FB-42C6-9C0B-910C63DDD72F}" type="sibTrans" cxnId="{4B5B2F2E-87AD-4F11-B468-FB1C6C52B116}">
      <dgm:prSet/>
      <dgm:spPr/>
      <dgm:t>
        <a:bodyPr/>
        <a:lstStyle/>
        <a:p>
          <a:endParaRPr lang="en-US"/>
        </a:p>
      </dgm:t>
    </dgm:pt>
    <dgm:pt modelId="{A5EDA87A-0A35-47C0-849E-3DEEE8C3DC36}">
      <dgm:prSet/>
      <dgm:spPr/>
      <dgm:t>
        <a:bodyPr/>
        <a:lstStyle/>
        <a:p>
          <a:r>
            <a:rPr lang="en-US"/>
            <a:t>Cataracts</a:t>
          </a:r>
        </a:p>
      </dgm:t>
    </dgm:pt>
    <dgm:pt modelId="{CB9523DB-03D2-4F09-BCBC-30DD28ACA977}" type="parTrans" cxnId="{F01ABA1E-6042-42C1-BD00-B0F8A57A119A}">
      <dgm:prSet/>
      <dgm:spPr/>
      <dgm:t>
        <a:bodyPr/>
        <a:lstStyle/>
        <a:p>
          <a:endParaRPr lang="en-US"/>
        </a:p>
      </dgm:t>
    </dgm:pt>
    <dgm:pt modelId="{2999C8F5-C94F-439E-9C27-9B7E8700047F}" type="sibTrans" cxnId="{F01ABA1E-6042-42C1-BD00-B0F8A57A119A}">
      <dgm:prSet/>
      <dgm:spPr/>
      <dgm:t>
        <a:bodyPr/>
        <a:lstStyle/>
        <a:p>
          <a:endParaRPr lang="en-US"/>
        </a:p>
      </dgm:t>
    </dgm:pt>
    <dgm:pt modelId="{7CE4D9B6-25A2-4C90-B859-0C671876F7C2}">
      <dgm:prSet/>
      <dgm:spPr/>
      <dgm:t>
        <a:bodyPr/>
        <a:lstStyle/>
        <a:p>
          <a:r>
            <a:rPr lang="en-US"/>
            <a:t>Macular Degeneration</a:t>
          </a:r>
        </a:p>
      </dgm:t>
    </dgm:pt>
    <dgm:pt modelId="{C17783ED-06B4-4B88-8DBF-A66452934CD4}" type="parTrans" cxnId="{86AF8DB9-361F-4E7B-8EE7-F6CBC90EE4DC}">
      <dgm:prSet/>
      <dgm:spPr/>
      <dgm:t>
        <a:bodyPr/>
        <a:lstStyle/>
        <a:p>
          <a:endParaRPr lang="en-US"/>
        </a:p>
      </dgm:t>
    </dgm:pt>
    <dgm:pt modelId="{3A6E9DD5-C09F-4CB8-9BF3-F96732A9863C}" type="sibTrans" cxnId="{86AF8DB9-361F-4E7B-8EE7-F6CBC90EE4DC}">
      <dgm:prSet/>
      <dgm:spPr/>
      <dgm:t>
        <a:bodyPr/>
        <a:lstStyle/>
        <a:p>
          <a:endParaRPr lang="en-US"/>
        </a:p>
      </dgm:t>
    </dgm:pt>
    <dgm:pt modelId="{5D03167F-A28C-49A0-9800-1464F439C0F3}">
      <dgm:prSet/>
      <dgm:spPr/>
      <dgm:t>
        <a:bodyPr/>
        <a:lstStyle/>
        <a:p>
          <a:r>
            <a:rPr lang="en-US"/>
            <a:t>Neck and shoulder pain</a:t>
          </a:r>
        </a:p>
      </dgm:t>
    </dgm:pt>
    <dgm:pt modelId="{1C6FC47D-3A3E-4CBF-A17F-2DD54D674193}" type="parTrans" cxnId="{CF2C9CE0-DDB9-485E-961C-EFE54F8E9D89}">
      <dgm:prSet/>
      <dgm:spPr/>
      <dgm:t>
        <a:bodyPr/>
        <a:lstStyle/>
        <a:p>
          <a:endParaRPr lang="en-US"/>
        </a:p>
      </dgm:t>
    </dgm:pt>
    <dgm:pt modelId="{21FBC383-0F59-485F-81A2-30A4B13D15F4}" type="sibTrans" cxnId="{CF2C9CE0-DDB9-485E-961C-EFE54F8E9D89}">
      <dgm:prSet/>
      <dgm:spPr/>
      <dgm:t>
        <a:bodyPr/>
        <a:lstStyle/>
        <a:p>
          <a:endParaRPr lang="en-US"/>
        </a:p>
      </dgm:t>
    </dgm:pt>
    <dgm:pt modelId="{991FDF36-4D28-4096-A314-31C9CFA7F09A}" type="pres">
      <dgm:prSet presAssocID="{E11A6EDC-D5DC-456B-8149-62457E245D5E}" presName="vert0" presStyleCnt="0">
        <dgm:presLayoutVars>
          <dgm:dir/>
          <dgm:animOne val="branch"/>
          <dgm:animLvl val="lvl"/>
        </dgm:presLayoutVars>
      </dgm:prSet>
      <dgm:spPr/>
    </dgm:pt>
    <dgm:pt modelId="{76561731-92DE-48D6-976B-26A401388559}" type="pres">
      <dgm:prSet presAssocID="{4B56F818-04FC-484C-819D-4AE035B75AFD}" presName="thickLine" presStyleLbl="alignNode1" presStyleIdx="0" presStyleCnt="8"/>
      <dgm:spPr/>
    </dgm:pt>
    <dgm:pt modelId="{91924062-C690-40BD-90DF-580AAFC87439}" type="pres">
      <dgm:prSet presAssocID="{4B56F818-04FC-484C-819D-4AE035B75AFD}" presName="horz1" presStyleCnt="0"/>
      <dgm:spPr/>
    </dgm:pt>
    <dgm:pt modelId="{983E234D-761A-4EC9-970E-63B08F8B080F}" type="pres">
      <dgm:prSet presAssocID="{4B56F818-04FC-484C-819D-4AE035B75AFD}" presName="tx1" presStyleLbl="revTx" presStyleIdx="0" presStyleCnt="8"/>
      <dgm:spPr/>
    </dgm:pt>
    <dgm:pt modelId="{3DC562AF-EE28-45D1-9664-228914EEE2FA}" type="pres">
      <dgm:prSet presAssocID="{4B56F818-04FC-484C-819D-4AE035B75AFD}" presName="vert1" presStyleCnt="0"/>
      <dgm:spPr/>
    </dgm:pt>
    <dgm:pt modelId="{E175B887-E52D-4884-8758-46D0AAE3EECF}" type="pres">
      <dgm:prSet presAssocID="{8F1CB860-3F7A-49D8-8FAD-5D2E0B6FDFD5}" presName="thickLine" presStyleLbl="alignNode1" presStyleIdx="1" presStyleCnt="8"/>
      <dgm:spPr/>
    </dgm:pt>
    <dgm:pt modelId="{D74BDA11-18EF-44FB-A5FD-32F3B1118194}" type="pres">
      <dgm:prSet presAssocID="{8F1CB860-3F7A-49D8-8FAD-5D2E0B6FDFD5}" presName="horz1" presStyleCnt="0"/>
      <dgm:spPr/>
    </dgm:pt>
    <dgm:pt modelId="{61B7693C-49DD-4979-AD9C-789866D37EAA}" type="pres">
      <dgm:prSet presAssocID="{8F1CB860-3F7A-49D8-8FAD-5D2E0B6FDFD5}" presName="tx1" presStyleLbl="revTx" presStyleIdx="1" presStyleCnt="8"/>
      <dgm:spPr/>
    </dgm:pt>
    <dgm:pt modelId="{C79A792D-C7AA-40CB-BB83-100E7BB19506}" type="pres">
      <dgm:prSet presAssocID="{8F1CB860-3F7A-49D8-8FAD-5D2E0B6FDFD5}" presName="vert1" presStyleCnt="0"/>
      <dgm:spPr/>
    </dgm:pt>
    <dgm:pt modelId="{AB88D27E-2F1D-4229-B469-376DB6702AB3}" type="pres">
      <dgm:prSet presAssocID="{9496241E-74EF-473D-A8D9-803DFA98FEAC}" presName="thickLine" presStyleLbl="alignNode1" presStyleIdx="2" presStyleCnt="8"/>
      <dgm:spPr/>
    </dgm:pt>
    <dgm:pt modelId="{0352FE70-CE98-45A0-83F7-E1C1CE717455}" type="pres">
      <dgm:prSet presAssocID="{9496241E-74EF-473D-A8D9-803DFA98FEAC}" presName="horz1" presStyleCnt="0"/>
      <dgm:spPr/>
    </dgm:pt>
    <dgm:pt modelId="{838A3AEC-FA71-445A-8541-4AF1CDBBFB42}" type="pres">
      <dgm:prSet presAssocID="{9496241E-74EF-473D-A8D9-803DFA98FEAC}" presName="tx1" presStyleLbl="revTx" presStyleIdx="2" presStyleCnt="8"/>
      <dgm:spPr/>
    </dgm:pt>
    <dgm:pt modelId="{59C680BC-33F9-4465-AC36-A8BCFC91A22E}" type="pres">
      <dgm:prSet presAssocID="{9496241E-74EF-473D-A8D9-803DFA98FEAC}" presName="vert1" presStyleCnt="0"/>
      <dgm:spPr/>
    </dgm:pt>
    <dgm:pt modelId="{E284D91B-76F6-4D55-9A58-8562C01EBF7C}" type="pres">
      <dgm:prSet presAssocID="{43E9F8B6-13B3-4CB8-B745-99F20A499AD3}" presName="thickLine" presStyleLbl="alignNode1" presStyleIdx="3" presStyleCnt="8"/>
      <dgm:spPr/>
    </dgm:pt>
    <dgm:pt modelId="{6FC59109-F39E-4976-A37F-88A36CA46B66}" type="pres">
      <dgm:prSet presAssocID="{43E9F8B6-13B3-4CB8-B745-99F20A499AD3}" presName="horz1" presStyleCnt="0"/>
      <dgm:spPr/>
    </dgm:pt>
    <dgm:pt modelId="{77D558D2-A681-426F-8833-2415D5991D3D}" type="pres">
      <dgm:prSet presAssocID="{43E9F8B6-13B3-4CB8-B745-99F20A499AD3}" presName="tx1" presStyleLbl="revTx" presStyleIdx="3" presStyleCnt="8"/>
      <dgm:spPr/>
    </dgm:pt>
    <dgm:pt modelId="{C49A1A80-2909-4BA8-A0DB-F7F3256FBCC2}" type="pres">
      <dgm:prSet presAssocID="{43E9F8B6-13B3-4CB8-B745-99F20A499AD3}" presName="vert1" presStyleCnt="0"/>
      <dgm:spPr/>
    </dgm:pt>
    <dgm:pt modelId="{4B01D7F3-04EE-4085-A358-90153C31DD9E}" type="pres">
      <dgm:prSet presAssocID="{1F08234E-8D8F-4117-9B1B-0B414BD15C5C}" presName="thickLine" presStyleLbl="alignNode1" presStyleIdx="4" presStyleCnt="8"/>
      <dgm:spPr/>
    </dgm:pt>
    <dgm:pt modelId="{B6569AF8-33F7-4DDA-AF65-26F81C8378DD}" type="pres">
      <dgm:prSet presAssocID="{1F08234E-8D8F-4117-9B1B-0B414BD15C5C}" presName="horz1" presStyleCnt="0"/>
      <dgm:spPr/>
    </dgm:pt>
    <dgm:pt modelId="{2C6CFB80-EB4E-42EC-962A-873F473EE09A}" type="pres">
      <dgm:prSet presAssocID="{1F08234E-8D8F-4117-9B1B-0B414BD15C5C}" presName="tx1" presStyleLbl="revTx" presStyleIdx="4" presStyleCnt="8"/>
      <dgm:spPr/>
    </dgm:pt>
    <dgm:pt modelId="{C2840F78-89D9-4A2B-B4D0-EA5397B92561}" type="pres">
      <dgm:prSet presAssocID="{1F08234E-8D8F-4117-9B1B-0B414BD15C5C}" presName="vert1" presStyleCnt="0"/>
      <dgm:spPr/>
    </dgm:pt>
    <dgm:pt modelId="{5C4C6FC9-A03F-4CA3-8142-9CDD623D72EC}" type="pres">
      <dgm:prSet presAssocID="{A5EDA87A-0A35-47C0-849E-3DEEE8C3DC36}" presName="thickLine" presStyleLbl="alignNode1" presStyleIdx="5" presStyleCnt="8"/>
      <dgm:spPr/>
    </dgm:pt>
    <dgm:pt modelId="{46D70CDA-CCBD-4672-B227-CBE107B95DBC}" type="pres">
      <dgm:prSet presAssocID="{A5EDA87A-0A35-47C0-849E-3DEEE8C3DC36}" presName="horz1" presStyleCnt="0"/>
      <dgm:spPr/>
    </dgm:pt>
    <dgm:pt modelId="{579ACD3F-F856-4D47-BE2A-75917CF1BDBE}" type="pres">
      <dgm:prSet presAssocID="{A5EDA87A-0A35-47C0-849E-3DEEE8C3DC36}" presName="tx1" presStyleLbl="revTx" presStyleIdx="5" presStyleCnt="8"/>
      <dgm:spPr/>
    </dgm:pt>
    <dgm:pt modelId="{DEF11300-3F93-42AF-9950-1806A59E09E9}" type="pres">
      <dgm:prSet presAssocID="{A5EDA87A-0A35-47C0-849E-3DEEE8C3DC36}" presName="vert1" presStyleCnt="0"/>
      <dgm:spPr/>
    </dgm:pt>
    <dgm:pt modelId="{42AC3810-0034-4C7D-83DF-5CC5B141004C}" type="pres">
      <dgm:prSet presAssocID="{7CE4D9B6-25A2-4C90-B859-0C671876F7C2}" presName="thickLine" presStyleLbl="alignNode1" presStyleIdx="6" presStyleCnt="8"/>
      <dgm:spPr/>
    </dgm:pt>
    <dgm:pt modelId="{97AB0264-7E15-47E4-8BDA-ED80CABBD021}" type="pres">
      <dgm:prSet presAssocID="{7CE4D9B6-25A2-4C90-B859-0C671876F7C2}" presName="horz1" presStyleCnt="0"/>
      <dgm:spPr/>
    </dgm:pt>
    <dgm:pt modelId="{F4392630-2F1D-4C14-8C0F-38AEB4FE9034}" type="pres">
      <dgm:prSet presAssocID="{7CE4D9B6-25A2-4C90-B859-0C671876F7C2}" presName="tx1" presStyleLbl="revTx" presStyleIdx="6" presStyleCnt="8"/>
      <dgm:spPr/>
    </dgm:pt>
    <dgm:pt modelId="{DEB7B2AD-599C-4507-B9DE-5775662FDE33}" type="pres">
      <dgm:prSet presAssocID="{7CE4D9B6-25A2-4C90-B859-0C671876F7C2}" presName="vert1" presStyleCnt="0"/>
      <dgm:spPr/>
    </dgm:pt>
    <dgm:pt modelId="{79F50495-181A-4C99-A21D-4B9B8DA1A995}" type="pres">
      <dgm:prSet presAssocID="{5D03167F-A28C-49A0-9800-1464F439C0F3}" presName="thickLine" presStyleLbl="alignNode1" presStyleIdx="7" presStyleCnt="8"/>
      <dgm:spPr/>
    </dgm:pt>
    <dgm:pt modelId="{520FFD1E-F493-4EA4-BE42-E837A18C8BD6}" type="pres">
      <dgm:prSet presAssocID="{5D03167F-A28C-49A0-9800-1464F439C0F3}" presName="horz1" presStyleCnt="0"/>
      <dgm:spPr/>
    </dgm:pt>
    <dgm:pt modelId="{CAC995B0-A10D-4136-8A4D-CB0722B8DD6C}" type="pres">
      <dgm:prSet presAssocID="{5D03167F-A28C-49A0-9800-1464F439C0F3}" presName="tx1" presStyleLbl="revTx" presStyleIdx="7" presStyleCnt="8"/>
      <dgm:spPr/>
    </dgm:pt>
    <dgm:pt modelId="{D8C286D2-02E0-40C5-9D93-9F8A536E9D09}" type="pres">
      <dgm:prSet presAssocID="{5D03167F-A28C-49A0-9800-1464F439C0F3}" presName="vert1" presStyleCnt="0"/>
      <dgm:spPr/>
    </dgm:pt>
  </dgm:ptLst>
  <dgm:cxnLst>
    <dgm:cxn modelId="{F01ABA1E-6042-42C1-BD00-B0F8A57A119A}" srcId="{E11A6EDC-D5DC-456B-8149-62457E245D5E}" destId="{A5EDA87A-0A35-47C0-849E-3DEEE8C3DC36}" srcOrd="5" destOrd="0" parTransId="{CB9523DB-03D2-4F09-BCBC-30DD28ACA977}" sibTransId="{2999C8F5-C94F-439E-9C27-9B7E8700047F}"/>
    <dgm:cxn modelId="{84A68822-D83D-41BD-B40E-FAC02F73446C}" type="presOf" srcId="{4B56F818-04FC-484C-819D-4AE035B75AFD}" destId="{983E234D-761A-4EC9-970E-63B08F8B080F}" srcOrd="0" destOrd="0" presId="urn:microsoft.com/office/officeart/2008/layout/LinedList"/>
    <dgm:cxn modelId="{5BB60E23-B039-44E2-83D3-6A48CAB3716D}" type="presOf" srcId="{E11A6EDC-D5DC-456B-8149-62457E245D5E}" destId="{991FDF36-4D28-4096-A314-31C9CFA7F09A}" srcOrd="0" destOrd="0" presId="urn:microsoft.com/office/officeart/2008/layout/LinedList"/>
    <dgm:cxn modelId="{4B5B2F2E-87AD-4F11-B468-FB1C6C52B116}" srcId="{E11A6EDC-D5DC-456B-8149-62457E245D5E}" destId="{1F08234E-8D8F-4117-9B1B-0B414BD15C5C}" srcOrd="4" destOrd="0" parTransId="{05291D60-418A-4B72-9852-28B5084C480F}" sibTransId="{C5C2A07E-16FB-42C6-9C0B-910C63DDD72F}"/>
    <dgm:cxn modelId="{E5C9535D-06E6-46D6-BA3B-D25C54BE532B}" type="presOf" srcId="{5D03167F-A28C-49A0-9800-1464F439C0F3}" destId="{CAC995B0-A10D-4136-8A4D-CB0722B8DD6C}" srcOrd="0" destOrd="0" presId="urn:microsoft.com/office/officeart/2008/layout/LinedList"/>
    <dgm:cxn modelId="{30C40F5E-BF08-4D60-9E3F-78C8106F5436}" type="presOf" srcId="{9496241E-74EF-473D-A8D9-803DFA98FEAC}" destId="{838A3AEC-FA71-445A-8541-4AF1CDBBFB42}" srcOrd="0" destOrd="0" presId="urn:microsoft.com/office/officeart/2008/layout/LinedList"/>
    <dgm:cxn modelId="{C6F2E963-DF2B-4538-B943-9748ADB8C027}" type="presOf" srcId="{A5EDA87A-0A35-47C0-849E-3DEEE8C3DC36}" destId="{579ACD3F-F856-4D47-BE2A-75917CF1BDBE}" srcOrd="0" destOrd="0" presId="urn:microsoft.com/office/officeart/2008/layout/LinedList"/>
    <dgm:cxn modelId="{45952A51-BD23-4E42-A9B9-1D0676CDA1E4}" srcId="{E11A6EDC-D5DC-456B-8149-62457E245D5E}" destId="{9496241E-74EF-473D-A8D9-803DFA98FEAC}" srcOrd="2" destOrd="0" parTransId="{7FE64DFA-59BB-4447-82AB-E25EDBAADC2E}" sibTransId="{BEA5AB86-5E4F-4493-B8A6-EEDFDBBE5528}"/>
    <dgm:cxn modelId="{62F37A71-B1EB-43DF-932B-B24397EACB55}" type="presOf" srcId="{43E9F8B6-13B3-4CB8-B745-99F20A499AD3}" destId="{77D558D2-A681-426F-8833-2415D5991D3D}" srcOrd="0" destOrd="0" presId="urn:microsoft.com/office/officeart/2008/layout/LinedList"/>
    <dgm:cxn modelId="{D21E4154-E24A-419C-861F-45D9DED06B49}" srcId="{E11A6EDC-D5DC-456B-8149-62457E245D5E}" destId="{8F1CB860-3F7A-49D8-8FAD-5D2E0B6FDFD5}" srcOrd="1" destOrd="0" parTransId="{2E900B76-17CF-4C34-95BF-DA01308F479A}" sibTransId="{F2408067-DFBF-4879-BD36-1A1526ED44CE}"/>
    <dgm:cxn modelId="{BF5BF07E-19DD-4D37-8BBD-D6452C96E384}" type="presOf" srcId="{7CE4D9B6-25A2-4C90-B859-0C671876F7C2}" destId="{F4392630-2F1D-4C14-8C0F-38AEB4FE9034}" srcOrd="0" destOrd="0" presId="urn:microsoft.com/office/officeart/2008/layout/LinedList"/>
    <dgm:cxn modelId="{349D5182-6D40-4044-8463-C78FC0A9BD75}" type="presOf" srcId="{1F08234E-8D8F-4117-9B1B-0B414BD15C5C}" destId="{2C6CFB80-EB4E-42EC-962A-873F473EE09A}" srcOrd="0" destOrd="0" presId="urn:microsoft.com/office/officeart/2008/layout/LinedList"/>
    <dgm:cxn modelId="{C26525B9-A04A-4A82-8857-6CA412AD7B39}" srcId="{E11A6EDC-D5DC-456B-8149-62457E245D5E}" destId="{4B56F818-04FC-484C-819D-4AE035B75AFD}" srcOrd="0" destOrd="0" parTransId="{15515D2B-CFD3-478A-A907-8EA22EF68C12}" sibTransId="{4BC4B17C-888C-4EE1-82D5-36D50CE00039}"/>
    <dgm:cxn modelId="{86AF8DB9-361F-4E7B-8EE7-F6CBC90EE4DC}" srcId="{E11A6EDC-D5DC-456B-8149-62457E245D5E}" destId="{7CE4D9B6-25A2-4C90-B859-0C671876F7C2}" srcOrd="6" destOrd="0" parTransId="{C17783ED-06B4-4B88-8DBF-A66452934CD4}" sibTransId="{3A6E9DD5-C09F-4CB8-9BF3-F96732A9863C}"/>
    <dgm:cxn modelId="{CF2C9CE0-DDB9-485E-961C-EFE54F8E9D89}" srcId="{E11A6EDC-D5DC-456B-8149-62457E245D5E}" destId="{5D03167F-A28C-49A0-9800-1464F439C0F3}" srcOrd="7" destOrd="0" parTransId="{1C6FC47D-3A3E-4CBF-A17F-2DD54D674193}" sibTransId="{21FBC383-0F59-485F-81A2-30A4B13D15F4}"/>
    <dgm:cxn modelId="{C6A8E8ED-760F-4BC4-B844-CC5940B0645D}" srcId="{E11A6EDC-D5DC-456B-8149-62457E245D5E}" destId="{43E9F8B6-13B3-4CB8-B745-99F20A499AD3}" srcOrd="3" destOrd="0" parTransId="{DF1E2E53-46A5-43F3-9E2D-FC26F2195163}" sibTransId="{46D746CB-9085-4FFD-8C9D-7C65C80AF09E}"/>
    <dgm:cxn modelId="{F38E85FB-3E86-433E-8C0B-DC7EBABE981D}" type="presOf" srcId="{8F1CB860-3F7A-49D8-8FAD-5D2E0B6FDFD5}" destId="{61B7693C-49DD-4979-AD9C-789866D37EAA}" srcOrd="0" destOrd="0" presId="urn:microsoft.com/office/officeart/2008/layout/LinedList"/>
    <dgm:cxn modelId="{DE6F5C93-DCB8-4E73-821F-64C03C1C3257}" type="presParOf" srcId="{991FDF36-4D28-4096-A314-31C9CFA7F09A}" destId="{76561731-92DE-48D6-976B-26A401388559}" srcOrd="0" destOrd="0" presId="urn:microsoft.com/office/officeart/2008/layout/LinedList"/>
    <dgm:cxn modelId="{4F622F33-F5FA-44B7-A662-686A81CE55FA}" type="presParOf" srcId="{991FDF36-4D28-4096-A314-31C9CFA7F09A}" destId="{91924062-C690-40BD-90DF-580AAFC87439}" srcOrd="1" destOrd="0" presId="urn:microsoft.com/office/officeart/2008/layout/LinedList"/>
    <dgm:cxn modelId="{706B710F-CAE9-40AB-9B16-1757193DB66E}" type="presParOf" srcId="{91924062-C690-40BD-90DF-580AAFC87439}" destId="{983E234D-761A-4EC9-970E-63B08F8B080F}" srcOrd="0" destOrd="0" presId="urn:microsoft.com/office/officeart/2008/layout/LinedList"/>
    <dgm:cxn modelId="{E9D5C50D-1968-42DA-B71A-5CAA330DBB10}" type="presParOf" srcId="{91924062-C690-40BD-90DF-580AAFC87439}" destId="{3DC562AF-EE28-45D1-9664-228914EEE2FA}" srcOrd="1" destOrd="0" presId="urn:microsoft.com/office/officeart/2008/layout/LinedList"/>
    <dgm:cxn modelId="{92384748-697F-4983-9E4F-05816526B432}" type="presParOf" srcId="{991FDF36-4D28-4096-A314-31C9CFA7F09A}" destId="{E175B887-E52D-4884-8758-46D0AAE3EECF}" srcOrd="2" destOrd="0" presId="urn:microsoft.com/office/officeart/2008/layout/LinedList"/>
    <dgm:cxn modelId="{F408A5D5-9CD8-428B-BA2E-A1AE0225362D}" type="presParOf" srcId="{991FDF36-4D28-4096-A314-31C9CFA7F09A}" destId="{D74BDA11-18EF-44FB-A5FD-32F3B1118194}" srcOrd="3" destOrd="0" presId="urn:microsoft.com/office/officeart/2008/layout/LinedList"/>
    <dgm:cxn modelId="{696A87B7-8666-49CB-84D0-3EFDFEE1E5AB}" type="presParOf" srcId="{D74BDA11-18EF-44FB-A5FD-32F3B1118194}" destId="{61B7693C-49DD-4979-AD9C-789866D37EAA}" srcOrd="0" destOrd="0" presId="urn:microsoft.com/office/officeart/2008/layout/LinedList"/>
    <dgm:cxn modelId="{D7585C55-D0C0-4C7E-9156-5A5B0820BF53}" type="presParOf" srcId="{D74BDA11-18EF-44FB-A5FD-32F3B1118194}" destId="{C79A792D-C7AA-40CB-BB83-100E7BB19506}" srcOrd="1" destOrd="0" presId="urn:microsoft.com/office/officeart/2008/layout/LinedList"/>
    <dgm:cxn modelId="{7522F0DF-375C-47E6-A7F9-6FAE9A0981FB}" type="presParOf" srcId="{991FDF36-4D28-4096-A314-31C9CFA7F09A}" destId="{AB88D27E-2F1D-4229-B469-376DB6702AB3}" srcOrd="4" destOrd="0" presId="urn:microsoft.com/office/officeart/2008/layout/LinedList"/>
    <dgm:cxn modelId="{0822D92C-9CFC-40F4-9885-EE7EA7A6E794}" type="presParOf" srcId="{991FDF36-4D28-4096-A314-31C9CFA7F09A}" destId="{0352FE70-CE98-45A0-83F7-E1C1CE717455}" srcOrd="5" destOrd="0" presId="urn:microsoft.com/office/officeart/2008/layout/LinedList"/>
    <dgm:cxn modelId="{F1E28470-22B5-465A-902B-79F7410A99DD}" type="presParOf" srcId="{0352FE70-CE98-45A0-83F7-E1C1CE717455}" destId="{838A3AEC-FA71-445A-8541-4AF1CDBBFB42}" srcOrd="0" destOrd="0" presId="urn:microsoft.com/office/officeart/2008/layout/LinedList"/>
    <dgm:cxn modelId="{B8EA8DCB-A29B-4EAB-8207-F71C9B38AE2C}" type="presParOf" srcId="{0352FE70-CE98-45A0-83F7-E1C1CE717455}" destId="{59C680BC-33F9-4465-AC36-A8BCFC91A22E}" srcOrd="1" destOrd="0" presId="urn:microsoft.com/office/officeart/2008/layout/LinedList"/>
    <dgm:cxn modelId="{DE62D139-F87D-42FD-825B-E94F5F66FEDA}" type="presParOf" srcId="{991FDF36-4D28-4096-A314-31C9CFA7F09A}" destId="{E284D91B-76F6-4D55-9A58-8562C01EBF7C}" srcOrd="6" destOrd="0" presId="urn:microsoft.com/office/officeart/2008/layout/LinedList"/>
    <dgm:cxn modelId="{54514A74-B126-4848-AFBA-1B0521F15471}" type="presParOf" srcId="{991FDF36-4D28-4096-A314-31C9CFA7F09A}" destId="{6FC59109-F39E-4976-A37F-88A36CA46B66}" srcOrd="7" destOrd="0" presId="urn:microsoft.com/office/officeart/2008/layout/LinedList"/>
    <dgm:cxn modelId="{888C560A-76E1-4A01-AD99-930E4877FB01}" type="presParOf" srcId="{6FC59109-F39E-4976-A37F-88A36CA46B66}" destId="{77D558D2-A681-426F-8833-2415D5991D3D}" srcOrd="0" destOrd="0" presId="urn:microsoft.com/office/officeart/2008/layout/LinedList"/>
    <dgm:cxn modelId="{D73915EC-83B0-4305-A506-F8225F62DA29}" type="presParOf" srcId="{6FC59109-F39E-4976-A37F-88A36CA46B66}" destId="{C49A1A80-2909-4BA8-A0DB-F7F3256FBCC2}" srcOrd="1" destOrd="0" presId="urn:microsoft.com/office/officeart/2008/layout/LinedList"/>
    <dgm:cxn modelId="{B7E854BE-E93F-458B-A333-15041296C819}" type="presParOf" srcId="{991FDF36-4D28-4096-A314-31C9CFA7F09A}" destId="{4B01D7F3-04EE-4085-A358-90153C31DD9E}" srcOrd="8" destOrd="0" presId="urn:microsoft.com/office/officeart/2008/layout/LinedList"/>
    <dgm:cxn modelId="{87E9F28E-4818-403E-8CEB-6AA704FEDD5B}" type="presParOf" srcId="{991FDF36-4D28-4096-A314-31C9CFA7F09A}" destId="{B6569AF8-33F7-4DDA-AF65-26F81C8378DD}" srcOrd="9" destOrd="0" presId="urn:microsoft.com/office/officeart/2008/layout/LinedList"/>
    <dgm:cxn modelId="{E695BEF7-4F61-43DF-9E08-349C610E1D13}" type="presParOf" srcId="{B6569AF8-33F7-4DDA-AF65-26F81C8378DD}" destId="{2C6CFB80-EB4E-42EC-962A-873F473EE09A}" srcOrd="0" destOrd="0" presId="urn:microsoft.com/office/officeart/2008/layout/LinedList"/>
    <dgm:cxn modelId="{C636EE61-778C-4EA2-9890-B4D4A26A449E}" type="presParOf" srcId="{B6569AF8-33F7-4DDA-AF65-26F81C8378DD}" destId="{C2840F78-89D9-4A2B-B4D0-EA5397B92561}" srcOrd="1" destOrd="0" presId="urn:microsoft.com/office/officeart/2008/layout/LinedList"/>
    <dgm:cxn modelId="{639B37BB-B6B1-4521-BB56-D704360EDF69}" type="presParOf" srcId="{991FDF36-4D28-4096-A314-31C9CFA7F09A}" destId="{5C4C6FC9-A03F-4CA3-8142-9CDD623D72EC}" srcOrd="10" destOrd="0" presId="urn:microsoft.com/office/officeart/2008/layout/LinedList"/>
    <dgm:cxn modelId="{13C3330F-EDAE-440C-B45C-95932BCB75AD}" type="presParOf" srcId="{991FDF36-4D28-4096-A314-31C9CFA7F09A}" destId="{46D70CDA-CCBD-4672-B227-CBE107B95DBC}" srcOrd="11" destOrd="0" presId="urn:microsoft.com/office/officeart/2008/layout/LinedList"/>
    <dgm:cxn modelId="{9B266CAD-3F9B-418E-8688-64AED133BDB3}" type="presParOf" srcId="{46D70CDA-CCBD-4672-B227-CBE107B95DBC}" destId="{579ACD3F-F856-4D47-BE2A-75917CF1BDBE}" srcOrd="0" destOrd="0" presId="urn:microsoft.com/office/officeart/2008/layout/LinedList"/>
    <dgm:cxn modelId="{25041DEC-C048-4823-B246-A52159ADAE96}" type="presParOf" srcId="{46D70CDA-CCBD-4672-B227-CBE107B95DBC}" destId="{DEF11300-3F93-42AF-9950-1806A59E09E9}" srcOrd="1" destOrd="0" presId="urn:microsoft.com/office/officeart/2008/layout/LinedList"/>
    <dgm:cxn modelId="{910CF924-E0B4-418E-8B9C-1E86BE75A39A}" type="presParOf" srcId="{991FDF36-4D28-4096-A314-31C9CFA7F09A}" destId="{42AC3810-0034-4C7D-83DF-5CC5B141004C}" srcOrd="12" destOrd="0" presId="urn:microsoft.com/office/officeart/2008/layout/LinedList"/>
    <dgm:cxn modelId="{D97A7EF0-607A-4F5C-AF9B-858AE47F064E}" type="presParOf" srcId="{991FDF36-4D28-4096-A314-31C9CFA7F09A}" destId="{97AB0264-7E15-47E4-8BDA-ED80CABBD021}" srcOrd="13" destOrd="0" presId="urn:microsoft.com/office/officeart/2008/layout/LinedList"/>
    <dgm:cxn modelId="{228C7A10-9E16-4EB6-8CDF-C2DD1A41AB63}" type="presParOf" srcId="{97AB0264-7E15-47E4-8BDA-ED80CABBD021}" destId="{F4392630-2F1D-4C14-8C0F-38AEB4FE9034}" srcOrd="0" destOrd="0" presId="urn:microsoft.com/office/officeart/2008/layout/LinedList"/>
    <dgm:cxn modelId="{AA28675E-B4E6-4831-87E7-73840AB81A08}" type="presParOf" srcId="{97AB0264-7E15-47E4-8BDA-ED80CABBD021}" destId="{DEB7B2AD-599C-4507-B9DE-5775662FDE33}" srcOrd="1" destOrd="0" presId="urn:microsoft.com/office/officeart/2008/layout/LinedList"/>
    <dgm:cxn modelId="{B88CEC0B-BAA7-453E-A89E-5EE19B33C4AD}" type="presParOf" srcId="{991FDF36-4D28-4096-A314-31C9CFA7F09A}" destId="{79F50495-181A-4C99-A21D-4B9B8DA1A995}" srcOrd="14" destOrd="0" presId="urn:microsoft.com/office/officeart/2008/layout/LinedList"/>
    <dgm:cxn modelId="{977EBB24-00FF-4914-9C1D-27898CD78DBD}" type="presParOf" srcId="{991FDF36-4D28-4096-A314-31C9CFA7F09A}" destId="{520FFD1E-F493-4EA4-BE42-E837A18C8BD6}" srcOrd="15" destOrd="0" presId="urn:microsoft.com/office/officeart/2008/layout/LinedList"/>
    <dgm:cxn modelId="{B3DA7D13-A1F8-40E2-8B59-5F31B8330561}" type="presParOf" srcId="{520FFD1E-F493-4EA4-BE42-E837A18C8BD6}" destId="{CAC995B0-A10D-4136-8A4D-CB0722B8DD6C}" srcOrd="0" destOrd="0" presId="urn:microsoft.com/office/officeart/2008/layout/LinedList"/>
    <dgm:cxn modelId="{7B125E64-8E50-4253-A795-E02F9FDA4538}" type="presParOf" srcId="{520FFD1E-F493-4EA4-BE42-E837A18C8BD6}" destId="{D8C286D2-02E0-40C5-9D93-9F8A536E9D0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A4F60A-6750-4A06-9F4C-343ACF3E063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5CB66B5-AF0A-48B9-8974-6430202A81D9}">
      <dgm:prSet/>
      <dgm:spPr/>
      <dgm:t>
        <a:bodyPr/>
        <a:lstStyle/>
        <a:p>
          <a:r>
            <a:rPr lang="en-US"/>
            <a:t>Dryness</a:t>
          </a:r>
        </a:p>
      </dgm:t>
    </dgm:pt>
    <dgm:pt modelId="{6A8A77E6-C046-4DE1-A582-40DA3FAA4B16}" type="parTrans" cxnId="{02C3E2E4-9D34-404D-B03E-088AAE78F873}">
      <dgm:prSet/>
      <dgm:spPr/>
      <dgm:t>
        <a:bodyPr/>
        <a:lstStyle/>
        <a:p>
          <a:endParaRPr lang="en-US"/>
        </a:p>
      </dgm:t>
    </dgm:pt>
    <dgm:pt modelId="{DD528564-9301-4219-8402-E6A5B6D84615}" type="sibTrans" cxnId="{02C3E2E4-9D34-404D-B03E-088AAE78F873}">
      <dgm:prSet/>
      <dgm:spPr/>
      <dgm:t>
        <a:bodyPr/>
        <a:lstStyle/>
        <a:p>
          <a:endParaRPr lang="en-US"/>
        </a:p>
      </dgm:t>
    </dgm:pt>
    <dgm:pt modelId="{65BC6532-0F8C-4691-81C4-7D7CCE5869CD}">
      <dgm:prSet/>
      <dgm:spPr/>
      <dgm:t>
        <a:bodyPr/>
        <a:lstStyle/>
        <a:p>
          <a:r>
            <a:rPr lang="en-US"/>
            <a:t>Fatigue</a:t>
          </a:r>
        </a:p>
      </dgm:t>
    </dgm:pt>
    <dgm:pt modelId="{07EA6654-0716-4784-A2C0-8CABBC9A6A15}" type="parTrans" cxnId="{1CF37781-04DF-4877-8AFC-E3D9D6336295}">
      <dgm:prSet/>
      <dgm:spPr/>
      <dgm:t>
        <a:bodyPr/>
        <a:lstStyle/>
        <a:p>
          <a:endParaRPr lang="en-US"/>
        </a:p>
      </dgm:t>
    </dgm:pt>
    <dgm:pt modelId="{DA988EC0-CA79-476A-BE7F-776090B05F1D}" type="sibTrans" cxnId="{1CF37781-04DF-4877-8AFC-E3D9D6336295}">
      <dgm:prSet/>
      <dgm:spPr/>
      <dgm:t>
        <a:bodyPr/>
        <a:lstStyle/>
        <a:p>
          <a:endParaRPr lang="en-US"/>
        </a:p>
      </dgm:t>
    </dgm:pt>
    <dgm:pt modelId="{303BB73F-C276-419E-B8A5-F0AAA4656432}">
      <dgm:prSet/>
      <dgm:spPr/>
      <dgm:t>
        <a:bodyPr/>
        <a:lstStyle/>
        <a:p>
          <a:r>
            <a:rPr lang="en-US"/>
            <a:t>headaches</a:t>
          </a:r>
        </a:p>
      </dgm:t>
    </dgm:pt>
    <dgm:pt modelId="{7EC12311-6188-4A32-BC5F-34327855EC0E}" type="parTrans" cxnId="{9449A6DB-98F2-41DC-9B10-36A20BE1F8F3}">
      <dgm:prSet/>
      <dgm:spPr/>
      <dgm:t>
        <a:bodyPr/>
        <a:lstStyle/>
        <a:p>
          <a:endParaRPr lang="en-US"/>
        </a:p>
      </dgm:t>
    </dgm:pt>
    <dgm:pt modelId="{107C61E6-A7DA-4705-A3FF-9E63EFB8CE03}" type="sibTrans" cxnId="{9449A6DB-98F2-41DC-9B10-36A20BE1F8F3}">
      <dgm:prSet/>
      <dgm:spPr/>
      <dgm:t>
        <a:bodyPr/>
        <a:lstStyle/>
        <a:p>
          <a:endParaRPr lang="en-US"/>
        </a:p>
      </dgm:t>
    </dgm:pt>
    <dgm:pt modelId="{2FC49776-A231-4ABE-940B-D007ED62E24F}" type="pres">
      <dgm:prSet presAssocID="{FEA4F60A-6750-4A06-9F4C-343ACF3E063F}" presName="root" presStyleCnt="0">
        <dgm:presLayoutVars>
          <dgm:dir/>
          <dgm:resizeHandles val="exact"/>
        </dgm:presLayoutVars>
      </dgm:prSet>
      <dgm:spPr/>
    </dgm:pt>
    <dgm:pt modelId="{45DC2076-291E-450F-866C-5F2FC2C6B988}" type="pres">
      <dgm:prSet presAssocID="{45CB66B5-AF0A-48B9-8974-6430202A81D9}" presName="compNode" presStyleCnt="0"/>
      <dgm:spPr/>
    </dgm:pt>
    <dgm:pt modelId="{4549FE1D-1102-4249-8F19-A767608CB10F}" type="pres">
      <dgm:prSet presAssocID="{45CB66B5-AF0A-48B9-8974-6430202A81D9}" presName="bgRect" presStyleLbl="bgShp" presStyleIdx="0" presStyleCnt="3"/>
      <dgm:spPr/>
    </dgm:pt>
    <dgm:pt modelId="{508DBE01-BE8D-4BD2-AD5C-A82E30BC8406}" type="pres">
      <dgm:prSet presAssocID="{45CB66B5-AF0A-48B9-8974-6430202A81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B1CE546A-F218-4B4D-973B-F6D0E0DC66E4}" type="pres">
      <dgm:prSet presAssocID="{45CB66B5-AF0A-48B9-8974-6430202A81D9}" presName="spaceRect" presStyleCnt="0"/>
      <dgm:spPr/>
    </dgm:pt>
    <dgm:pt modelId="{DEA709AE-0A2F-4443-99B3-36D645FE44AE}" type="pres">
      <dgm:prSet presAssocID="{45CB66B5-AF0A-48B9-8974-6430202A81D9}" presName="parTx" presStyleLbl="revTx" presStyleIdx="0" presStyleCnt="3">
        <dgm:presLayoutVars>
          <dgm:chMax val="0"/>
          <dgm:chPref val="0"/>
        </dgm:presLayoutVars>
      </dgm:prSet>
      <dgm:spPr/>
    </dgm:pt>
    <dgm:pt modelId="{F7D9A087-DDD7-489E-9932-81A5DC8E8AA3}" type="pres">
      <dgm:prSet presAssocID="{DD528564-9301-4219-8402-E6A5B6D84615}" presName="sibTrans" presStyleCnt="0"/>
      <dgm:spPr/>
    </dgm:pt>
    <dgm:pt modelId="{594112B4-1D7B-4ECE-9D63-7B3EC9D5B4B0}" type="pres">
      <dgm:prSet presAssocID="{65BC6532-0F8C-4691-81C4-7D7CCE5869CD}" presName="compNode" presStyleCnt="0"/>
      <dgm:spPr/>
    </dgm:pt>
    <dgm:pt modelId="{1BC61F82-6984-4B3F-8A73-A2FDACB075CB}" type="pres">
      <dgm:prSet presAssocID="{65BC6532-0F8C-4691-81C4-7D7CCE5869CD}" presName="bgRect" presStyleLbl="bgShp" presStyleIdx="1" presStyleCnt="3"/>
      <dgm:spPr/>
    </dgm:pt>
    <dgm:pt modelId="{79ED02EA-EA57-422A-BB88-3BC4D3E281D5}" type="pres">
      <dgm:prSet presAssocID="{65BC6532-0F8C-4691-81C4-7D7CCE5869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BD8A5F9F-E75C-460A-AC4C-A71372161BBA}" type="pres">
      <dgm:prSet presAssocID="{65BC6532-0F8C-4691-81C4-7D7CCE5869CD}" presName="spaceRect" presStyleCnt="0"/>
      <dgm:spPr/>
    </dgm:pt>
    <dgm:pt modelId="{A582C911-0F5E-4E1C-9793-E70A2D35EDD0}" type="pres">
      <dgm:prSet presAssocID="{65BC6532-0F8C-4691-81C4-7D7CCE5869CD}" presName="parTx" presStyleLbl="revTx" presStyleIdx="1" presStyleCnt="3">
        <dgm:presLayoutVars>
          <dgm:chMax val="0"/>
          <dgm:chPref val="0"/>
        </dgm:presLayoutVars>
      </dgm:prSet>
      <dgm:spPr/>
    </dgm:pt>
    <dgm:pt modelId="{156466D5-EA71-4387-8308-2ACBE7B1094C}" type="pres">
      <dgm:prSet presAssocID="{DA988EC0-CA79-476A-BE7F-776090B05F1D}" presName="sibTrans" presStyleCnt="0"/>
      <dgm:spPr/>
    </dgm:pt>
    <dgm:pt modelId="{1DCF0C11-2425-48D4-B379-93098AB3019F}" type="pres">
      <dgm:prSet presAssocID="{303BB73F-C276-419E-B8A5-F0AAA4656432}" presName="compNode" presStyleCnt="0"/>
      <dgm:spPr/>
    </dgm:pt>
    <dgm:pt modelId="{1D2D09AD-29B5-4CCE-AB5F-FED22421F909}" type="pres">
      <dgm:prSet presAssocID="{303BB73F-C276-419E-B8A5-F0AAA4656432}" presName="bgRect" presStyleLbl="bgShp" presStyleIdx="2" presStyleCnt="3"/>
      <dgm:spPr/>
    </dgm:pt>
    <dgm:pt modelId="{FD2BD1BA-A40A-4D25-A5BB-AD4DF820480E}" type="pres">
      <dgm:prSet presAssocID="{303BB73F-C276-419E-B8A5-F0AAA46564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E857FA4A-6877-4CA5-8F04-29BBD7F8DB31}" type="pres">
      <dgm:prSet presAssocID="{303BB73F-C276-419E-B8A5-F0AAA4656432}" presName="spaceRect" presStyleCnt="0"/>
      <dgm:spPr/>
    </dgm:pt>
    <dgm:pt modelId="{8797EFAE-6F47-4008-A1DF-E67794ED44BD}" type="pres">
      <dgm:prSet presAssocID="{303BB73F-C276-419E-B8A5-F0AAA4656432}" presName="parTx" presStyleLbl="revTx" presStyleIdx="2" presStyleCnt="3">
        <dgm:presLayoutVars>
          <dgm:chMax val="0"/>
          <dgm:chPref val="0"/>
        </dgm:presLayoutVars>
      </dgm:prSet>
      <dgm:spPr/>
    </dgm:pt>
  </dgm:ptLst>
  <dgm:cxnLst>
    <dgm:cxn modelId="{CFD81E17-12EC-444A-8451-8C9AB421C031}" type="presOf" srcId="{303BB73F-C276-419E-B8A5-F0AAA4656432}" destId="{8797EFAE-6F47-4008-A1DF-E67794ED44BD}" srcOrd="0" destOrd="0" presId="urn:microsoft.com/office/officeart/2018/2/layout/IconVerticalSolidList"/>
    <dgm:cxn modelId="{FDFFB32A-F39C-401D-A8EC-8A2A6727C625}" type="presOf" srcId="{45CB66B5-AF0A-48B9-8974-6430202A81D9}" destId="{DEA709AE-0A2F-4443-99B3-36D645FE44AE}" srcOrd="0" destOrd="0" presId="urn:microsoft.com/office/officeart/2018/2/layout/IconVerticalSolidList"/>
    <dgm:cxn modelId="{94641E52-E15D-4744-BE85-B4148A450E84}" type="presOf" srcId="{65BC6532-0F8C-4691-81C4-7D7CCE5869CD}" destId="{A582C911-0F5E-4E1C-9793-E70A2D35EDD0}" srcOrd="0" destOrd="0" presId="urn:microsoft.com/office/officeart/2018/2/layout/IconVerticalSolidList"/>
    <dgm:cxn modelId="{1CF37781-04DF-4877-8AFC-E3D9D6336295}" srcId="{FEA4F60A-6750-4A06-9F4C-343ACF3E063F}" destId="{65BC6532-0F8C-4691-81C4-7D7CCE5869CD}" srcOrd="1" destOrd="0" parTransId="{07EA6654-0716-4784-A2C0-8CABBC9A6A15}" sibTransId="{DA988EC0-CA79-476A-BE7F-776090B05F1D}"/>
    <dgm:cxn modelId="{6A6DE895-71B8-43A0-9663-8EF309EED02F}" type="presOf" srcId="{FEA4F60A-6750-4A06-9F4C-343ACF3E063F}" destId="{2FC49776-A231-4ABE-940B-D007ED62E24F}" srcOrd="0" destOrd="0" presId="urn:microsoft.com/office/officeart/2018/2/layout/IconVerticalSolidList"/>
    <dgm:cxn modelId="{9449A6DB-98F2-41DC-9B10-36A20BE1F8F3}" srcId="{FEA4F60A-6750-4A06-9F4C-343ACF3E063F}" destId="{303BB73F-C276-419E-B8A5-F0AAA4656432}" srcOrd="2" destOrd="0" parTransId="{7EC12311-6188-4A32-BC5F-34327855EC0E}" sibTransId="{107C61E6-A7DA-4705-A3FF-9E63EFB8CE03}"/>
    <dgm:cxn modelId="{02C3E2E4-9D34-404D-B03E-088AAE78F873}" srcId="{FEA4F60A-6750-4A06-9F4C-343ACF3E063F}" destId="{45CB66B5-AF0A-48B9-8974-6430202A81D9}" srcOrd="0" destOrd="0" parTransId="{6A8A77E6-C046-4DE1-A582-40DA3FAA4B16}" sibTransId="{DD528564-9301-4219-8402-E6A5B6D84615}"/>
    <dgm:cxn modelId="{4AC991C6-9582-4E66-B9BE-87D4EF2CB76F}" type="presParOf" srcId="{2FC49776-A231-4ABE-940B-D007ED62E24F}" destId="{45DC2076-291E-450F-866C-5F2FC2C6B988}" srcOrd="0" destOrd="0" presId="urn:microsoft.com/office/officeart/2018/2/layout/IconVerticalSolidList"/>
    <dgm:cxn modelId="{22BEF3F7-598D-4D61-BE52-222BDA79DF8E}" type="presParOf" srcId="{45DC2076-291E-450F-866C-5F2FC2C6B988}" destId="{4549FE1D-1102-4249-8F19-A767608CB10F}" srcOrd="0" destOrd="0" presId="urn:microsoft.com/office/officeart/2018/2/layout/IconVerticalSolidList"/>
    <dgm:cxn modelId="{6B45C13A-04B6-49C0-A4FF-DF609960F659}" type="presParOf" srcId="{45DC2076-291E-450F-866C-5F2FC2C6B988}" destId="{508DBE01-BE8D-4BD2-AD5C-A82E30BC8406}" srcOrd="1" destOrd="0" presId="urn:microsoft.com/office/officeart/2018/2/layout/IconVerticalSolidList"/>
    <dgm:cxn modelId="{7017648E-A8A6-44F4-A9AB-2CD83F7D0048}" type="presParOf" srcId="{45DC2076-291E-450F-866C-5F2FC2C6B988}" destId="{B1CE546A-F218-4B4D-973B-F6D0E0DC66E4}" srcOrd="2" destOrd="0" presId="urn:microsoft.com/office/officeart/2018/2/layout/IconVerticalSolidList"/>
    <dgm:cxn modelId="{E60B594C-EFEA-406C-A410-596D50FB0C83}" type="presParOf" srcId="{45DC2076-291E-450F-866C-5F2FC2C6B988}" destId="{DEA709AE-0A2F-4443-99B3-36D645FE44AE}" srcOrd="3" destOrd="0" presId="urn:microsoft.com/office/officeart/2018/2/layout/IconVerticalSolidList"/>
    <dgm:cxn modelId="{E1517BDC-47A7-4541-B9DB-1B02C1469DAE}" type="presParOf" srcId="{2FC49776-A231-4ABE-940B-D007ED62E24F}" destId="{F7D9A087-DDD7-489E-9932-81A5DC8E8AA3}" srcOrd="1" destOrd="0" presId="urn:microsoft.com/office/officeart/2018/2/layout/IconVerticalSolidList"/>
    <dgm:cxn modelId="{0F871D8D-CEA5-43AE-8B71-847947A6AF02}" type="presParOf" srcId="{2FC49776-A231-4ABE-940B-D007ED62E24F}" destId="{594112B4-1D7B-4ECE-9D63-7B3EC9D5B4B0}" srcOrd="2" destOrd="0" presId="urn:microsoft.com/office/officeart/2018/2/layout/IconVerticalSolidList"/>
    <dgm:cxn modelId="{1FCEE4C7-1612-439A-AEE5-9BF09647B74C}" type="presParOf" srcId="{594112B4-1D7B-4ECE-9D63-7B3EC9D5B4B0}" destId="{1BC61F82-6984-4B3F-8A73-A2FDACB075CB}" srcOrd="0" destOrd="0" presId="urn:microsoft.com/office/officeart/2018/2/layout/IconVerticalSolidList"/>
    <dgm:cxn modelId="{EF4CF71D-6D98-4D95-94F8-D54271AFA583}" type="presParOf" srcId="{594112B4-1D7B-4ECE-9D63-7B3EC9D5B4B0}" destId="{79ED02EA-EA57-422A-BB88-3BC4D3E281D5}" srcOrd="1" destOrd="0" presId="urn:microsoft.com/office/officeart/2018/2/layout/IconVerticalSolidList"/>
    <dgm:cxn modelId="{E946C144-C885-480B-8C09-B187C84DF054}" type="presParOf" srcId="{594112B4-1D7B-4ECE-9D63-7B3EC9D5B4B0}" destId="{BD8A5F9F-E75C-460A-AC4C-A71372161BBA}" srcOrd="2" destOrd="0" presId="urn:microsoft.com/office/officeart/2018/2/layout/IconVerticalSolidList"/>
    <dgm:cxn modelId="{396C68CA-7660-4735-BE92-B667F430EFBE}" type="presParOf" srcId="{594112B4-1D7B-4ECE-9D63-7B3EC9D5B4B0}" destId="{A582C911-0F5E-4E1C-9793-E70A2D35EDD0}" srcOrd="3" destOrd="0" presId="urn:microsoft.com/office/officeart/2018/2/layout/IconVerticalSolidList"/>
    <dgm:cxn modelId="{41B07C6A-F1E5-42E9-9741-3B06C8D5497C}" type="presParOf" srcId="{2FC49776-A231-4ABE-940B-D007ED62E24F}" destId="{156466D5-EA71-4387-8308-2ACBE7B1094C}" srcOrd="3" destOrd="0" presId="urn:microsoft.com/office/officeart/2018/2/layout/IconVerticalSolidList"/>
    <dgm:cxn modelId="{05AD1D10-1231-481B-9EB5-38EAB2A768E1}" type="presParOf" srcId="{2FC49776-A231-4ABE-940B-D007ED62E24F}" destId="{1DCF0C11-2425-48D4-B379-93098AB3019F}" srcOrd="4" destOrd="0" presId="urn:microsoft.com/office/officeart/2018/2/layout/IconVerticalSolidList"/>
    <dgm:cxn modelId="{6F0855B9-F831-4E1E-A5A3-9D3F71CE5961}" type="presParOf" srcId="{1DCF0C11-2425-48D4-B379-93098AB3019F}" destId="{1D2D09AD-29B5-4CCE-AB5F-FED22421F909}" srcOrd="0" destOrd="0" presId="urn:microsoft.com/office/officeart/2018/2/layout/IconVerticalSolidList"/>
    <dgm:cxn modelId="{805C3C93-08CF-4B20-9BF7-8C2F4A55C595}" type="presParOf" srcId="{1DCF0C11-2425-48D4-B379-93098AB3019F}" destId="{FD2BD1BA-A40A-4D25-A5BB-AD4DF820480E}" srcOrd="1" destOrd="0" presId="urn:microsoft.com/office/officeart/2018/2/layout/IconVerticalSolidList"/>
    <dgm:cxn modelId="{8540E867-FF1C-48A7-AA2D-7F27A9ABBC58}" type="presParOf" srcId="{1DCF0C11-2425-48D4-B379-93098AB3019F}" destId="{E857FA4A-6877-4CA5-8F04-29BBD7F8DB31}" srcOrd="2" destOrd="0" presId="urn:microsoft.com/office/officeart/2018/2/layout/IconVerticalSolidList"/>
    <dgm:cxn modelId="{CE85269B-27BD-4C17-A2D9-426EA218B2A1}" type="presParOf" srcId="{1DCF0C11-2425-48D4-B379-93098AB3019F}" destId="{8797EFAE-6F47-4008-A1DF-E67794ED44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C4A282-3F03-42D1-A1F4-D29565101020}" type="doc">
      <dgm:prSet loTypeId="urn:microsoft.com/office/officeart/2005/8/layout/hierarchy1" loCatId="hierarchy" qsTypeId="urn:microsoft.com/office/officeart/2005/8/quickstyle/simple2" qsCatId="simple" csTypeId="urn:microsoft.com/office/officeart/2005/8/colors/accent5_2" csCatId="accent5" phldr="1"/>
      <dgm:spPr/>
      <dgm:t>
        <a:bodyPr/>
        <a:lstStyle/>
        <a:p>
          <a:endParaRPr lang="en-US"/>
        </a:p>
      </dgm:t>
    </dgm:pt>
    <dgm:pt modelId="{70981282-D533-4A56-AAE5-97E71ED51163}">
      <dgm:prSet/>
      <dgm:spPr/>
      <dgm:t>
        <a:bodyPr/>
        <a:lstStyle/>
        <a:p>
          <a:r>
            <a:rPr lang="en-US"/>
            <a:t>Poor posture</a:t>
          </a:r>
        </a:p>
      </dgm:t>
    </dgm:pt>
    <dgm:pt modelId="{0B469654-AFB9-45AC-A5D4-68B750F85343}" type="parTrans" cxnId="{0441822E-60A9-40A5-B228-8964A09BBAEA}">
      <dgm:prSet/>
      <dgm:spPr/>
      <dgm:t>
        <a:bodyPr/>
        <a:lstStyle/>
        <a:p>
          <a:endParaRPr lang="en-US"/>
        </a:p>
      </dgm:t>
    </dgm:pt>
    <dgm:pt modelId="{C86D9C0F-D579-4EFA-9971-5B39F76370C6}" type="sibTrans" cxnId="{0441822E-60A9-40A5-B228-8964A09BBAEA}">
      <dgm:prSet/>
      <dgm:spPr/>
      <dgm:t>
        <a:bodyPr/>
        <a:lstStyle/>
        <a:p>
          <a:endParaRPr lang="en-US"/>
        </a:p>
      </dgm:t>
    </dgm:pt>
    <dgm:pt modelId="{723673AE-4EE1-4909-9EDF-F52B1C24FF03}">
      <dgm:prSet/>
      <dgm:spPr/>
      <dgm:t>
        <a:bodyPr/>
        <a:lstStyle/>
        <a:p>
          <a:r>
            <a:rPr lang="en-US" dirty="0"/>
            <a:t>Tension in the neck and shoulders</a:t>
          </a:r>
        </a:p>
      </dgm:t>
    </dgm:pt>
    <dgm:pt modelId="{71C80D5F-D396-4C9E-94F3-D77488785F79}" type="parTrans" cxnId="{F6A9CF02-F73A-4A44-98E7-4F1590158499}">
      <dgm:prSet/>
      <dgm:spPr/>
      <dgm:t>
        <a:bodyPr/>
        <a:lstStyle/>
        <a:p>
          <a:endParaRPr lang="en-US"/>
        </a:p>
      </dgm:t>
    </dgm:pt>
    <dgm:pt modelId="{2186B7CA-83D1-4FA4-AF02-224E4E20D46D}" type="sibTrans" cxnId="{F6A9CF02-F73A-4A44-98E7-4F1590158499}">
      <dgm:prSet/>
      <dgm:spPr/>
      <dgm:t>
        <a:bodyPr/>
        <a:lstStyle/>
        <a:p>
          <a:endParaRPr lang="en-US"/>
        </a:p>
      </dgm:t>
    </dgm:pt>
    <dgm:pt modelId="{82ABF0A9-0626-4821-AC6E-432740F5F2CF}" type="pres">
      <dgm:prSet presAssocID="{64C4A282-3F03-42D1-A1F4-D29565101020}" presName="hierChild1" presStyleCnt="0">
        <dgm:presLayoutVars>
          <dgm:chPref val="1"/>
          <dgm:dir/>
          <dgm:animOne val="branch"/>
          <dgm:animLvl val="lvl"/>
          <dgm:resizeHandles/>
        </dgm:presLayoutVars>
      </dgm:prSet>
      <dgm:spPr/>
    </dgm:pt>
    <dgm:pt modelId="{71D338ED-A983-4E81-B31E-E30CA3FD041E}" type="pres">
      <dgm:prSet presAssocID="{70981282-D533-4A56-AAE5-97E71ED51163}" presName="hierRoot1" presStyleCnt="0"/>
      <dgm:spPr/>
    </dgm:pt>
    <dgm:pt modelId="{2736F516-ED10-4FBB-9BCC-B53FD1B30831}" type="pres">
      <dgm:prSet presAssocID="{70981282-D533-4A56-AAE5-97E71ED51163}" presName="composite" presStyleCnt="0"/>
      <dgm:spPr/>
    </dgm:pt>
    <dgm:pt modelId="{63168838-06F6-49CB-ACA6-D294182745CE}" type="pres">
      <dgm:prSet presAssocID="{70981282-D533-4A56-AAE5-97E71ED51163}" presName="background" presStyleLbl="node0" presStyleIdx="0" presStyleCnt="2"/>
      <dgm:spPr/>
    </dgm:pt>
    <dgm:pt modelId="{8BFE6C53-0FA6-448D-A89E-35121397F4ED}" type="pres">
      <dgm:prSet presAssocID="{70981282-D533-4A56-AAE5-97E71ED51163}" presName="text" presStyleLbl="fgAcc0" presStyleIdx="0" presStyleCnt="2">
        <dgm:presLayoutVars>
          <dgm:chPref val="3"/>
        </dgm:presLayoutVars>
      </dgm:prSet>
      <dgm:spPr/>
    </dgm:pt>
    <dgm:pt modelId="{50396318-5A66-4597-98D9-DDE1D50918DE}" type="pres">
      <dgm:prSet presAssocID="{70981282-D533-4A56-AAE5-97E71ED51163}" presName="hierChild2" presStyleCnt="0"/>
      <dgm:spPr/>
    </dgm:pt>
    <dgm:pt modelId="{52011A43-D4D4-43CA-B4D2-A89490FE6D11}" type="pres">
      <dgm:prSet presAssocID="{723673AE-4EE1-4909-9EDF-F52B1C24FF03}" presName="hierRoot1" presStyleCnt="0"/>
      <dgm:spPr/>
    </dgm:pt>
    <dgm:pt modelId="{20E55CAE-DF1D-4693-81DA-BD873FA467AA}" type="pres">
      <dgm:prSet presAssocID="{723673AE-4EE1-4909-9EDF-F52B1C24FF03}" presName="composite" presStyleCnt="0"/>
      <dgm:spPr/>
    </dgm:pt>
    <dgm:pt modelId="{838ED6A3-C7B2-41ED-9A32-9B41AA4677B5}" type="pres">
      <dgm:prSet presAssocID="{723673AE-4EE1-4909-9EDF-F52B1C24FF03}" presName="background" presStyleLbl="node0" presStyleIdx="1" presStyleCnt="2"/>
      <dgm:spPr/>
    </dgm:pt>
    <dgm:pt modelId="{36DD61DC-7D8B-42A6-A720-A9E6DAFD1F37}" type="pres">
      <dgm:prSet presAssocID="{723673AE-4EE1-4909-9EDF-F52B1C24FF03}" presName="text" presStyleLbl="fgAcc0" presStyleIdx="1" presStyleCnt="2">
        <dgm:presLayoutVars>
          <dgm:chPref val="3"/>
        </dgm:presLayoutVars>
      </dgm:prSet>
      <dgm:spPr/>
    </dgm:pt>
    <dgm:pt modelId="{02041E30-0C3C-4BD4-A377-747DCFA46B7B}" type="pres">
      <dgm:prSet presAssocID="{723673AE-4EE1-4909-9EDF-F52B1C24FF03}" presName="hierChild2" presStyleCnt="0"/>
      <dgm:spPr/>
    </dgm:pt>
  </dgm:ptLst>
  <dgm:cxnLst>
    <dgm:cxn modelId="{F6A9CF02-F73A-4A44-98E7-4F1590158499}" srcId="{64C4A282-3F03-42D1-A1F4-D29565101020}" destId="{723673AE-4EE1-4909-9EDF-F52B1C24FF03}" srcOrd="1" destOrd="0" parTransId="{71C80D5F-D396-4C9E-94F3-D77488785F79}" sibTransId="{2186B7CA-83D1-4FA4-AF02-224E4E20D46D}"/>
    <dgm:cxn modelId="{0441822E-60A9-40A5-B228-8964A09BBAEA}" srcId="{64C4A282-3F03-42D1-A1F4-D29565101020}" destId="{70981282-D533-4A56-AAE5-97E71ED51163}" srcOrd="0" destOrd="0" parTransId="{0B469654-AFB9-45AC-A5D4-68B750F85343}" sibTransId="{C86D9C0F-D579-4EFA-9971-5B39F76370C6}"/>
    <dgm:cxn modelId="{B5E58F75-E5F0-4B21-853E-3607339687CB}" type="presOf" srcId="{70981282-D533-4A56-AAE5-97E71ED51163}" destId="{8BFE6C53-0FA6-448D-A89E-35121397F4ED}" srcOrd="0" destOrd="0" presId="urn:microsoft.com/office/officeart/2005/8/layout/hierarchy1"/>
    <dgm:cxn modelId="{94024288-6E07-48F5-B6E1-9C2B4B196997}" type="presOf" srcId="{64C4A282-3F03-42D1-A1F4-D29565101020}" destId="{82ABF0A9-0626-4821-AC6E-432740F5F2CF}" srcOrd="0" destOrd="0" presId="urn:microsoft.com/office/officeart/2005/8/layout/hierarchy1"/>
    <dgm:cxn modelId="{20EE2DED-4E61-49C7-A28D-4CB6CC5F17A9}" type="presOf" srcId="{723673AE-4EE1-4909-9EDF-F52B1C24FF03}" destId="{36DD61DC-7D8B-42A6-A720-A9E6DAFD1F37}" srcOrd="0" destOrd="0" presId="urn:microsoft.com/office/officeart/2005/8/layout/hierarchy1"/>
    <dgm:cxn modelId="{8F6F9A7D-ADB7-49D1-A3F8-658201D3DB00}" type="presParOf" srcId="{82ABF0A9-0626-4821-AC6E-432740F5F2CF}" destId="{71D338ED-A983-4E81-B31E-E30CA3FD041E}" srcOrd="0" destOrd="0" presId="urn:microsoft.com/office/officeart/2005/8/layout/hierarchy1"/>
    <dgm:cxn modelId="{F711AF6A-54D8-48F4-B950-B5B0338B2894}" type="presParOf" srcId="{71D338ED-A983-4E81-B31E-E30CA3FD041E}" destId="{2736F516-ED10-4FBB-9BCC-B53FD1B30831}" srcOrd="0" destOrd="0" presId="urn:microsoft.com/office/officeart/2005/8/layout/hierarchy1"/>
    <dgm:cxn modelId="{3A764DAE-3468-4047-92BB-7AFCCDFB9CF3}" type="presParOf" srcId="{2736F516-ED10-4FBB-9BCC-B53FD1B30831}" destId="{63168838-06F6-49CB-ACA6-D294182745CE}" srcOrd="0" destOrd="0" presId="urn:microsoft.com/office/officeart/2005/8/layout/hierarchy1"/>
    <dgm:cxn modelId="{76E198F9-6D4C-44F1-AA97-57089411EF08}" type="presParOf" srcId="{2736F516-ED10-4FBB-9BCC-B53FD1B30831}" destId="{8BFE6C53-0FA6-448D-A89E-35121397F4ED}" srcOrd="1" destOrd="0" presId="urn:microsoft.com/office/officeart/2005/8/layout/hierarchy1"/>
    <dgm:cxn modelId="{B469BBBD-1D18-499C-85AC-DF7E3CA8E69F}" type="presParOf" srcId="{71D338ED-A983-4E81-B31E-E30CA3FD041E}" destId="{50396318-5A66-4597-98D9-DDE1D50918DE}" srcOrd="1" destOrd="0" presId="urn:microsoft.com/office/officeart/2005/8/layout/hierarchy1"/>
    <dgm:cxn modelId="{5D34E744-ADD4-47F9-9D5A-739A1EEDA630}" type="presParOf" srcId="{82ABF0A9-0626-4821-AC6E-432740F5F2CF}" destId="{52011A43-D4D4-43CA-B4D2-A89490FE6D11}" srcOrd="1" destOrd="0" presId="urn:microsoft.com/office/officeart/2005/8/layout/hierarchy1"/>
    <dgm:cxn modelId="{AACA359D-C3FA-4416-9CA8-9F1F57C63389}" type="presParOf" srcId="{52011A43-D4D4-43CA-B4D2-A89490FE6D11}" destId="{20E55CAE-DF1D-4693-81DA-BD873FA467AA}" srcOrd="0" destOrd="0" presId="urn:microsoft.com/office/officeart/2005/8/layout/hierarchy1"/>
    <dgm:cxn modelId="{9675C03E-8F85-4410-9731-CB78C1B35173}" type="presParOf" srcId="{20E55CAE-DF1D-4693-81DA-BD873FA467AA}" destId="{838ED6A3-C7B2-41ED-9A32-9B41AA4677B5}" srcOrd="0" destOrd="0" presId="urn:microsoft.com/office/officeart/2005/8/layout/hierarchy1"/>
    <dgm:cxn modelId="{9743CAE5-5572-4814-A630-FDD180673CD5}" type="presParOf" srcId="{20E55CAE-DF1D-4693-81DA-BD873FA467AA}" destId="{36DD61DC-7D8B-42A6-A720-A9E6DAFD1F37}" srcOrd="1" destOrd="0" presId="urn:microsoft.com/office/officeart/2005/8/layout/hierarchy1"/>
    <dgm:cxn modelId="{FB0EEC02-AA2B-40CE-A3CD-B21DCDD6EFD4}" type="presParOf" srcId="{52011A43-D4D4-43CA-B4D2-A89490FE6D11}" destId="{02041E30-0C3C-4BD4-A377-747DCFA46B7B}"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721896-944C-4281-981E-2B01B3AB1345}" type="doc">
      <dgm:prSet loTypeId="urn:microsoft.com/office/officeart/2005/8/layout/cycle1" loCatId="cycle" qsTypeId="urn:microsoft.com/office/officeart/2005/8/quickstyle/simple1" qsCatId="simple" csTypeId="urn:microsoft.com/office/officeart/2005/8/colors/accent1_2" csCatId="accent1"/>
      <dgm:spPr/>
      <dgm:t>
        <a:bodyPr/>
        <a:lstStyle/>
        <a:p>
          <a:endParaRPr lang="en-US"/>
        </a:p>
      </dgm:t>
    </dgm:pt>
    <dgm:pt modelId="{486261E0-EFBC-4972-AEC6-A16D785B449B}">
      <dgm:prSet/>
      <dgm:spPr/>
      <dgm:t>
        <a:bodyPr/>
        <a:lstStyle/>
        <a:p>
          <a:r>
            <a:rPr lang="en-US"/>
            <a:t>Take breaks</a:t>
          </a:r>
        </a:p>
      </dgm:t>
    </dgm:pt>
    <dgm:pt modelId="{A26E7DC1-37CB-4FB6-BC4E-6C0FDF2C2C5D}" type="parTrans" cxnId="{39BE64DF-EE43-4481-9DE7-D62F76FB9669}">
      <dgm:prSet/>
      <dgm:spPr/>
      <dgm:t>
        <a:bodyPr/>
        <a:lstStyle/>
        <a:p>
          <a:endParaRPr lang="en-US"/>
        </a:p>
      </dgm:t>
    </dgm:pt>
    <dgm:pt modelId="{11FAB4FE-4923-4BDE-9A30-4512A7B6B135}" type="sibTrans" cxnId="{39BE64DF-EE43-4481-9DE7-D62F76FB9669}">
      <dgm:prSet/>
      <dgm:spPr/>
      <dgm:t>
        <a:bodyPr/>
        <a:lstStyle/>
        <a:p>
          <a:endParaRPr lang="en-US"/>
        </a:p>
      </dgm:t>
    </dgm:pt>
    <dgm:pt modelId="{9F1A7C7F-4EF2-41D2-8C90-52A6FD735308}">
      <dgm:prSet/>
      <dgm:spPr/>
      <dgm:t>
        <a:bodyPr/>
        <a:lstStyle/>
        <a:p>
          <a:r>
            <a:rPr lang="en-US"/>
            <a:t>Adjust screen settings</a:t>
          </a:r>
        </a:p>
      </dgm:t>
    </dgm:pt>
    <dgm:pt modelId="{2A62B3DF-E3D1-4F2A-8B54-2ACE43928B1A}" type="parTrans" cxnId="{963046EE-60F4-4A1D-9908-CAFE9EFE7CB6}">
      <dgm:prSet/>
      <dgm:spPr/>
      <dgm:t>
        <a:bodyPr/>
        <a:lstStyle/>
        <a:p>
          <a:endParaRPr lang="en-US"/>
        </a:p>
      </dgm:t>
    </dgm:pt>
    <dgm:pt modelId="{D20B6537-E1DA-4CF3-9E9A-F2B1B7E4CE3C}" type="sibTrans" cxnId="{963046EE-60F4-4A1D-9908-CAFE9EFE7CB6}">
      <dgm:prSet/>
      <dgm:spPr/>
      <dgm:t>
        <a:bodyPr/>
        <a:lstStyle/>
        <a:p>
          <a:endParaRPr lang="en-US"/>
        </a:p>
      </dgm:t>
    </dgm:pt>
    <dgm:pt modelId="{7EF28A94-82A3-49C7-99F6-40FB79177F08}">
      <dgm:prSet/>
      <dgm:spPr/>
      <dgm:t>
        <a:bodyPr/>
        <a:lstStyle/>
        <a:p>
          <a:r>
            <a:rPr lang="en-US"/>
            <a:t>Practice good posture</a:t>
          </a:r>
        </a:p>
      </dgm:t>
    </dgm:pt>
    <dgm:pt modelId="{9C25F65F-86F4-4F58-AD87-8EA8EF0156FD}" type="parTrans" cxnId="{4FCCCC38-68E8-4FA2-A2BF-A6ECDE418DE0}">
      <dgm:prSet/>
      <dgm:spPr/>
      <dgm:t>
        <a:bodyPr/>
        <a:lstStyle/>
        <a:p>
          <a:endParaRPr lang="en-US"/>
        </a:p>
      </dgm:t>
    </dgm:pt>
    <dgm:pt modelId="{3D8EE19C-C5CC-4D71-BA7A-AC9C18A3F0DA}" type="sibTrans" cxnId="{4FCCCC38-68E8-4FA2-A2BF-A6ECDE418DE0}">
      <dgm:prSet/>
      <dgm:spPr/>
      <dgm:t>
        <a:bodyPr/>
        <a:lstStyle/>
        <a:p>
          <a:endParaRPr lang="en-US"/>
        </a:p>
      </dgm:t>
    </dgm:pt>
    <dgm:pt modelId="{1B544C96-09F4-4506-9D4F-06B5F787B648}">
      <dgm:prSet/>
      <dgm:spPr/>
      <dgm:t>
        <a:bodyPr/>
        <a:lstStyle/>
        <a:p>
          <a:r>
            <a:rPr lang="en-US"/>
            <a:t>The 20-20-20 rule</a:t>
          </a:r>
        </a:p>
      </dgm:t>
    </dgm:pt>
    <dgm:pt modelId="{688D26B3-215B-4A40-92A4-3B3A5E944DB7}" type="parTrans" cxnId="{8DFB3B02-BA56-47CF-B56F-8CC703A0E960}">
      <dgm:prSet/>
      <dgm:spPr/>
      <dgm:t>
        <a:bodyPr/>
        <a:lstStyle/>
        <a:p>
          <a:endParaRPr lang="en-US"/>
        </a:p>
      </dgm:t>
    </dgm:pt>
    <dgm:pt modelId="{29B73C75-6B37-4843-9E6A-DF2DB603C98A}" type="sibTrans" cxnId="{8DFB3B02-BA56-47CF-B56F-8CC703A0E960}">
      <dgm:prSet/>
      <dgm:spPr/>
      <dgm:t>
        <a:bodyPr/>
        <a:lstStyle/>
        <a:p>
          <a:endParaRPr lang="en-US"/>
        </a:p>
      </dgm:t>
    </dgm:pt>
    <dgm:pt modelId="{6472F4C2-425F-44AB-BD57-547AE5277F7E}" type="pres">
      <dgm:prSet presAssocID="{B1721896-944C-4281-981E-2B01B3AB1345}" presName="cycle" presStyleCnt="0">
        <dgm:presLayoutVars>
          <dgm:dir/>
          <dgm:resizeHandles val="exact"/>
        </dgm:presLayoutVars>
      </dgm:prSet>
      <dgm:spPr/>
    </dgm:pt>
    <dgm:pt modelId="{83A973CD-180D-48E2-815D-F87A11DFD04C}" type="pres">
      <dgm:prSet presAssocID="{486261E0-EFBC-4972-AEC6-A16D785B449B}" presName="dummy" presStyleCnt="0"/>
      <dgm:spPr/>
    </dgm:pt>
    <dgm:pt modelId="{67B7285E-81DA-4C91-B5C5-B203D9405741}" type="pres">
      <dgm:prSet presAssocID="{486261E0-EFBC-4972-AEC6-A16D785B449B}" presName="node" presStyleLbl="revTx" presStyleIdx="0" presStyleCnt="4">
        <dgm:presLayoutVars>
          <dgm:bulletEnabled val="1"/>
        </dgm:presLayoutVars>
      </dgm:prSet>
      <dgm:spPr/>
    </dgm:pt>
    <dgm:pt modelId="{A7B4D660-2062-4305-A5D4-F52D384F2421}" type="pres">
      <dgm:prSet presAssocID="{11FAB4FE-4923-4BDE-9A30-4512A7B6B135}" presName="sibTrans" presStyleLbl="node1" presStyleIdx="0" presStyleCnt="4"/>
      <dgm:spPr/>
    </dgm:pt>
    <dgm:pt modelId="{BC61E02E-1A2B-4ACC-BB5A-9CAA379F8B74}" type="pres">
      <dgm:prSet presAssocID="{9F1A7C7F-4EF2-41D2-8C90-52A6FD735308}" presName="dummy" presStyleCnt="0"/>
      <dgm:spPr/>
    </dgm:pt>
    <dgm:pt modelId="{BD2DA9E4-6E5A-4D98-BB8F-A38980B926DF}" type="pres">
      <dgm:prSet presAssocID="{9F1A7C7F-4EF2-41D2-8C90-52A6FD735308}" presName="node" presStyleLbl="revTx" presStyleIdx="1" presStyleCnt="4">
        <dgm:presLayoutVars>
          <dgm:bulletEnabled val="1"/>
        </dgm:presLayoutVars>
      </dgm:prSet>
      <dgm:spPr/>
    </dgm:pt>
    <dgm:pt modelId="{43CD509A-F63D-41D5-A593-B016512EFF82}" type="pres">
      <dgm:prSet presAssocID="{D20B6537-E1DA-4CF3-9E9A-F2B1B7E4CE3C}" presName="sibTrans" presStyleLbl="node1" presStyleIdx="1" presStyleCnt="4"/>
      <dgm:spPr/>
    </dgm:pt>
    <dgm:pt modelId="{B33BE788-297F-4FBA-9021-939E569EF8E5}" type="pres">
      <dgm:prSet presAssocID="{7EF28A94-82A3-49C7-99F6-40FB79177F08}" presName="dummy" presStyleCnt="0"/>
      <dgm:spPr/>
    </dgm:pt>
    <dgm:pt modelId="{82864C4E-6A43-4E28-A1CA-9F67A062E1BA}" type="pres">
      <dgm:prSet presAssocID="{7EF28A94-82A3-49C7-99F6-40FB79177F08}" presName="node" presStyleLbl="revTx" presStyleIdx="2" presStyleCnt="4">
        <dgm:presLayoutVars>
          <dgm:bulletEnabled val="1"/>
        </dgm:presLayoutVars>
      </dgm:prSet>
      <dgm:spPr/>
    </dgm:pt>
    <dgm:pt modelId="{D6735B20-4F3D-43B8-B19E-0E2BDFCC560C}" type="pres">
      <dgm:prSet presAssocID="{3D8EE19C-C5CC-4D71-BA7A-AC9C18A3F0DA}" presName="sibTrans" presStyleLbl="node1" presStyleIdx="2" presStyleCnt="4"/>
      <dgm:spPr/>
    </dgm:pt>
    <dgm:pt modelId="{C0C678CB-053D-4C58-9BFA-2FD4BB3079DB}" type="pres">
      <dgm:prSet presAssocID="{1B544C96-09F4-4506-9D4F-06B5F787B648}" presName="dummy" presStyleCnt="0"/>
      <dgm:spPr/>
    </dgm:pt>
    <dgm:pt modelId="{7147AD55-096D-4A87-A83F-D2F059B8D0B7}" type="pres">
      <dgm:prSet presAssocID="{1B544C96-09F4-4506-9D4F-06B5F787B648}" presName="node" presStyleLbl="revTx" presStyleIdx="3" presStyleCnt="4">
        <dgm:presLayoutVars>
          <dgm:bulletEnabled val="1"/>
        </dgm:presLayoutVars>
      </dgm:prSet>
      <dgm:spPr/>
    </dgm:pt>
    <dgm:pt modelId="{C198E6A0-7BD7-4EBA-9F0D-F97E38E9783A}" type="pres">
      <dgm:prSet presAssocID="{29B73C75-6B37-4843-9E6A-DF2DB603C98A}" presName="sibTrans" presStyleLbl="node1" presStyleIdx="3" presStyleCnt="4"/>
      <dgm:spPr/>
    </dgm:pt>
  </dgm:ptLst>
  <dgm:cxnLst>
    <dgm:cxn modelId="{8DFB3B02-BA56-47CF-B56F-8CC703A0E960}" srcId="{B1721896-944C-4281-981E-2B01B3AB1345}" destId="{1B544C96-09F4-4506-9D4F-06B5F787B648}" srcOrd="3" destOrd="0" parTransId="{688D26B3-215B-4A40-92A4-3B3A5E944DB7}" sibTransId="{29B73C75-6B37-4843-9E6A-DF2DB603C98A}"/>
    <dgm:cxn modelId="{A017890C-A55C-427D-9BAC-D07D48CC8E47}" type="presOf" srcId="{B1721896-944C-4281-981E-2B01B3AB1345}" destId="{6472F4C2-425F-44AB-BD57-547AE5277F7E}" srcOrd="0" destOrd="0" presId="urn:microsoft.com/office/officeart/2005/8/layout/cycle1"/>
    <dgm:cxn modelId="{C3539C14-A5C2-4DFB-BDAE-444D91D22728}" type="presOf" srcId="{3D8EE19C-C5CC-4D71-BA7A-AC9C18A3F0DA}" destId="{D6735B20-4F3D-43B8-B19E-0E2BDFCC560C}" srcOrd="0" destOrd="0" presId="urn:microsoft.com/office/officeart/2005/8/layout/cycle1"/>
    <dgm:cxn modelId="{4FCCCC38-68E8-4FA2-A2BF-A6ECDE418DE0}" srcId="{B1721896-944C-4281-981E-2B01B3AB1345}" destId="{7EF28A94-82A3-49C7-99F6-40FB79177F08}" srcOrd="2" destOrd="0" parTransId="{9C25F65F-86F4-4F58-AD87-8EA8EF0156FD}" sibTransId="{3D8EE19C-C5CC-4D71-BA7A-AC9C18A3F0DA}"/>
    <dgm:cxn modelId="{4D52523A-9B24-4F01-A530-79F6858CC36A}" type="presOf" srcId="{7EF28A94-82A3-49C7-99F6-40FB79177F08}" destId="{82864C4E-6A43-4E28-A1CA-9F67A062E1BA}" srcOrd="0" destOrd="0" presId="urn:microsoft.com/office/officeart/2005/8/layout/cycle1"/>
    <dgm:cxn modelId="{6C9CB882-E612-4592-A724-2DAE9BBC85D8}" type="presOf" srcId="{486261E0-EFBC-4972-AEC6-A16D785B449B}" destId="{67B7285E-81DA-4C91-B5C5-B203D9405741}" srcOrd="0" destOrd="0" presId="urn:microsoft.com/office/officeart/2005/8/layout/cycle1"/>
    <dgm:cxn modelId="{7CF40BB8-26D6-4BCD-A5E9-2DDEAC46AC6E}" type="presOf" srcId="{29B73C75-6B37-4843-9E6A-DF2DB603C98A}" destId="{C198E6A0-7BD7-4EBA-9F0D-F97E38E9783A}" srcOrd="0" destOrd="0" presId="urn:microsoft.com/office/officeart/2005/8/layout/cycle1"/>
    <dgm:cxn modelId="{E5FE11C0-E43D-4814-9435-EAD7E118D646}" type="presOf" srcId="{1B544C96-09F4-4506-9D4F-06B5F787B648}" destId="{7147AD55-096D-4A87-A83F-D2F059B8D0B7}" srcOrd="0" destOrd="0" presId="urn:microsoft.com/office/officeart/2005/8/layout/cycle1"/>
    <dgm:cxn modelId="{E392D2D2-8B8E-4ED0-8526-A8C5FB233D24}" type="presOf" srcId="{D20B6537-E1DA-4CF3-9E9A-F2B1B7E4CE3C}" destId="{43CD509A-F63D-41D5-A593-B016512EFF82}" srcOrd="0" destOrd="0" presId="urn:microsoft.com/office/officeart/2005/8/layout/cycle1"/>
    <dgm:cxn modelId="{533A88DD-BE6A-4F08-AE31-BCDFCB59A5FC}" type="presOf" srcId="{11FAB4FE-4923-4BDE-9A30-4512A7B6B135}" destId="{A7B4D660-2062-4305-A5D4-F52D384F2421}" srcOrd="0" destOrd="0" presId="urn:microsoft.com/office/officeart/2005/8/layout/cycle1"/>
    <dgm:cxn modelId="{39BE64DF-EE43-4481-9DE7-D62F76FB9669}" srcId="{B1721896-944C-4281-981E-2B01B3AB1345}" destId="{486261E0-EFBC-4972-AEC6-A16D785B449B}" srcOrd="0" destOrd="0" parTransId="{A26E7DC1-37CB-4FB6-BC4E-6C0FDF2C2C5D}" sibTransId="{11FAB4FE-4923-4BDE-9A30-4512A7B6B135}"/>
    <dgm:cxn modelId="{963046EE-60F4-4A1D-9908-CAFE9EFE7CB6}" srcId="{B1721896-944C-4281-981E-2B01B3AB1345}" destId="{9F1A7C7F-4EF2-41D2-8C90-52A6FD735308}" srcOrd="1" destOrd="0" parTransId="{2A62B3DF-E3D1-4F2A-8B54-2ACE43928B1A}" sibTransId="{D20B6537-E1DA-4CF3-9E9A-F2B1B7E4CE3C}"/>
    <dgm:cxn modelId="{84E03BF4-8E0C-4DDC-AF7D-5C273CF07E10}" type="presOf" srcId="{9F1A7C7F-4EF2-41D2-8C90-52A6FD735308}" destId="{BD2DA9E4-6E5A-4D98-BB8F-A38980B926DF}" srcOrd="0" destOrd="0" presId="urn:microsoft.com/office/officeart/2005/8/layout/cycle1"/>
    <dgm:cxn modelId="{D07D51D1-991B-4F9D-BD92-F97D96F3752B}" type="presParOf" srcId="{6472F4C2-425F-44AB-BD57-547AE5277F7E}" destId="{83A973CD-180D-48E2-815D-F87A11DFD04C}" srcOrd="0" destOrd="0" presId="urn:microsoft.com/office/officeart/2005/8/layout/cycle1"/>
    <dgm:cxn modelId="{2D780685-3B4F-4E5B-911E-FDAC6910D457}" type="presParOf" srcId="{6472F4C2-425F-44AB-BD57-547AE5277F7E}" destId="{67B7285E-81DA-4C91-B5C5-B203D9405741}" srcOrd="1" destOrd="0" presId="urn:microsoft.com/office/officeart/2005/8/layout/cycle1"/>
    <dgm:cxn modelId="{887EE9D9-AC6D-420B-8D06-3A5723ACFEE3}" type="presParOf" srcId="{6472F4C2-425F-44AB-BD57-547AE5277F7E}" destId="{A7B4D660-2062-4305-A5D4-F52D384F2421}" srcOrd="2" destOrd="0" presId="urn:microsoft.com/office/officeart/2005/8/layout/cycle1"/>
    <dgm:cxn modelId="{1FA74B01-59DA-43AA-A35F-E9BCBD268292}" type="presParOf" srcId="{6472F4C2-425F-44AB-BD57-547AE5277F7E}" destId="{BC61E02E-1A2B-4ACC-BB5A-9CAA379F8B74}" srcOrd="3" destOrd="0" presId="urn:microsoft.com/office/officeart/2005/8/layout/cycle1"/>
    <dgm:cxn modelId="{B61844C0-8A60-4CFD-9E67-C484A5E0E568}" type="presParOf" srcId="{6472F4C2-425F-44AB-BD57-547AE5277F7E}" destId="{BD2DA9E4-6E5A-4D98-BB8F-A38980B926DF}" srcOrd="4" destOrd="0" presId="urn:microsoft.com/office/officeart/2005/8/layout/cycle1"/>
    <dgm:cxn modelId="{3465A789-9911-42BD-8041-48004D91569F}" type="presParOf" srcId="{6472F4C2-425F-44AB-BD57-547AE5277F7E}" destId="{43CD509A-F63D-41D5-A593-B016512EFF82}" srcOrd="5" destOrd="0" presId="urn:microsoft.com/office/officeart/2005/8/layout/cycle1"/>
    <dgm:cxn modelId="{A42F3AE7-8BE6-4963-984B-9FC8751D1641}" type="presParOf" srcId="{6472F4C2-425F-44AB-BD57-547AE5277F7E}" destId="{B33BE788-297F-4FBA-9021-939E569EF8E5}" srcOrd="6" destOrd="0" presId="urn:microsoft.com/office/officeart/2005/8/layout/cycle1"/>
    <dgm:cxn modelId="{93B75DB1-7EBD-446E-BEDA-E724A6E15BFE}" type="presParOf" srcId="{6472F4C2-425F-44AB-BD57-547AE5277F7E}" destId="{82864C4E-6A43-4E28-A1CA-9F67A062E1BA}" srcOrd="7" destOrd="0" presId="urn:microsoft.com/office/officeart/2005/8/layout/cycle1"/>
    <dgm:cxn modelId="{1E449DC8-F078-4840-B410-E66669AD5E5D}" type="presParOf" srcId="{6472F4C2-425F-44AB-BD57-547AE5277F7E}" destId="{D6735B20-4F3D-43B8-B19E-0E2BDFCC560C}" srcOrd="8" destOrd="0" presId="urn:microsoft.com/office/officeart/2005/8/layout/cycle1"/>
    <dgm:cxn modelId="{2E85F026-B855-4D45-9554-6E73F086E826}" type="presParOf" srcId="{6472F4C2-425F-44AB-BD57-547AE5277F7E}" destId="{C0C678CB-053D-4C58-9BFA-2FD4BB3079DB}" srcOrd="9" destOrd="0" presId="urn:microsoft.com/office/officeart/2005/8/layout/cycle1"/>
    <dgm:cxn modelId="{7950B3BD-D460-47AD-8FDB-0A18F5A9549D}" type="presParOf" srcId="{6472F4C2-425F-44AB-BD57-547AE5277F7E}" destId="{7147AD55-096D-4A87-A83F-D2F059B8D0B7}" srcOrd="10" destOrd="0" presId="urn:microsoft.com/office/officeart/2005/8/layout/cycle1"/>
    <dgm:cxn modelId="{07DE97A2-325E-4CFD-8411-C78B6ECC407E}" type="presParOf" srcId="{6472F4C2-425F-44AB-BD57-547AE5277F7E}" destId="{C198E6A0-7BD7-4EBA-9F0D-F97E38E9783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82EAA-7E3E-4F6A-B2F6-7700EC8722FF}">
      <dsp:nvSpPr>
        <dsp:cNvPr id="0" name=""/>
        <dsp:cNvSpPr/>
      </dsp:nvSpPr>
      <dsp:spPr>
        <a:xfrm>
          <a:off x="0" y="0"/>
          <a:ext cx="7776209" cy="88499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At the end of this presentation, you will learn</a:t>
          </a:r>
        </a:p>
      </dsp:txBody>
      <dsp:txXfrm>
        <a:off x="25921" y="25921"/>
        <a:ext cx="6746443" cy="833157"/>
      </dsp:txXfrm>
    </dsp:sp>
    <dsp:sp modelId="{82BD7482-808E-44FF-95FA-A6C8C62C22B3}">
      <dsp:nvSpPr>
        <dsp:cNvPr id="0" name=""/>
        <dsp:cNvSpPr/>
      </dsp:nvSpPr>
      <dsp:spPr>
        <a:xfrm>
          <a:off x="651257" y="1045908"/>
          <a:ext cx="7776209" cy="884999"/>
        </a:xfrm>
        <a:prstGeom prst="roundRect">
          <a:avLst>
            <a:gd name="adj" fmla="val 10000"/>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wavelengths of the visible spectrum and how it relates to blue light</a:t>
          </a:r>
        </a:p>
      </dsp:txBody>
      <dsp:txXfrm>
        <a:off x="677178" y="1071829"/>
        <a:ext cx="6497860" cy="833157"/>
      </dsp:txXfrm>
    </dsp:sp>
    <dsp:sp modelId="{BB3AD009-A7F9-41B4-8119-8D52BD06BBAC}">
      <dsp:nvSpPr>
        <dsp:cNvPr id="0" name=""/>
        <dsp:cNvSpPr/>
      </dsp:nvSpPr>
      <dsp:spPr>
        <a:xfrm>
          <a:off x="1292794" y="2091817"/>
          <a:ext cx="7776209" cy="884999"/>
        </a:xfrm>
        <a:prstGeom prst="roundRect">
          <a:avLst>
            <a:gd name="adj" fmla="val 10000"/>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The long-term complications of continued exposure to blue light</a:t>
          </a:r>
        </a:p>
      </dsp:txBody>
      <dsp:txXfrm>
        <a:off x="1318715" y="2117738"/>
        <a:ext cx="6507580" cy="833157"/>
      </dsp:txXfrm>
    </dsp:sp>
    <dsp:sp modelId="{30E752C7-316B-4B7D-A127-B1AD380F6CA9}">
      <dsp:nvSpPr>
        <dsp:cNvPr id="0" name=""/>
        <dsp:cNvSpPr/>
      </dsp:nvSpPr>
      <dsp:spPr>
        <a:xfrm>
          <a:off x="1944052" y="3137725"/>
          <a:ext cx="7776209" cy="884999"/>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What you can do to prevent complications from blue light exposure</a:t>
          </a:r>
        </a:p>
      </dsp:txBody>
      <dsp:txXfrm>
        <a:off x="1969973" y="3163646"/>
        <a:ext cx="6497860" cy="833157"/>
      </dsp:txXfrm>
    </dsp:sp>
    <dsp:sp modelId="{0641791B-116D-4AAC-A463-4A3D02B98026}">
      <dsp:nvSpPr>
        <dsp:cNvPr id="0" name=""/>
        <dsp:cNvSpPr/>
      </dsp:nvSpPr>
      <dsp:spPr>
        <a:xfrm>
          <a:off x="7200959" y="677829"/>
          <a:ext cx="575249" cy="57524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330390" y="677829"/>
        <a:ext cx="316387" cy="432875"/>
      </dsp:txXfrm>
    </dsp:sp>
    <dsp:sp modelId="{C69E0EFF-9D38-49EB-9EB2-BA7D78B61CBF}">
      <dsp:nvSpPr>
        <dsp:cNvPr id="0" name=""/>
        <dsp:cNvSpPr/>
      </dsp:nvSpPr>
      <dsp:spPr>
        <a:xfrm>
          <a:off x="7852217" y="1723737"/>
          <a:ext cx="575249" cy="575249"/>
        </a:xfrm>
        <a:prstGeom prst="downArrow">
          <a:avLst>
            <a:gd name="adj1" fmla="val 55000"/>
            <a:gd name="adj2" fmla="val 45000"/>
          </a:avLst>
        </a:prstGeom>
        <a:solidFill>
          <a:schemeClr val="accent2">
            <a:tint val="40000"/>
            <a:alpha val="90000"/>
            <a:hueOff val="-920933"/>
            <a:satOff val="6135"/>
            <a:lumOff val="561"/>
            <a:alphaOff val="0"/>
          </a:schemeClr>
        </a:solidFill>
        <a:ln w="15875" cap="flat" cmpd="sng" algn="ctr">
          <a:solidFill>
            <a:schemeClr val="accent2">
              <a:tint val="40000"/>
              <a:alpha val="90000"/>
              <a:hueOff val="-920933"/>
              <a:satOff val="6135"/>
              <a:lumOff val="5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81648" y="1723737"/>
        <a:ext cx="316387" cy="432875"/>
      </dsp:txXfrm>
    </dsp:sp>
    <dsp:sp modelId="{77B63644-ABFE-4F7C-B0B4-F41C0A7E8064}">
      <dsp:nvSpPr>
        <dsp:cNvPr id="0" name=""/>
        <dsp:cNvSpPr/>
      </dsp:nvSpPr>
      <dsp:spPr>
        <a:xfrm>
          <a:off x="8493754" y="2769646"/>
          <a:ext cx="575249" cy="575249"/>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23185" y="2769646"/>
        <a:ext cx="316387" cy="4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61731-92DE-48D6-976B-26A401388559}">
      <dsp:nvSpPr>
        <dsp:cNvPr id="0" name=""/>
        <dsp:cNvSpPr/>
      </dsp:nvSpPr>
      <dsp:spPr>
        <a:xfrm>
          <a:off x="0" y="0"/>
          <a:ext cx="5641974"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3E234D-761A-4EC9-970E-63B08F8B080F}">
      <dsp:nvSpPr>
        <dsp:cNvPr id="0" name=""/>
        <dsp:cNvSpPr/>
      </dsp:nvSpPr>
      <dsp:spPr>
        <a:xfrm>
          <a:off x="0" y="0"/>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Blurred vision</a:t>
          </a:r>
        </a:p>
      </dsp:txBody>
      <dsp:txXfrm>
        <a:off x="0" y="0"/>
        <a:ext cx="5641974" cy="615156"/>
      </dsp:txXfrm>
    </dsp:sp>
    <dsp:sp modelId="{E175B887-E52D-4884-8758-46D0AAE3EECF}">
      <dsp:nvSpPr>
        <dsp:cNvPr id="0" name=""/>
        <dsp:cNvSpPr/>
      </dsp:nvSpPr>
      <dsp:spPr>
        <a:xfrm>
          <a:off x="0" y="615156"/>
          <a:ext cx="5641974" cy="0"/>
        </a:xfrm>
        <a:prstGeom prst="line">
          <a:avLst/>
        </a:prstGeom>
        <a:solidFill>
          <a:schemeClr val="accent2">
            <a:hueOff val="-189053"/>
            <a:satOff val="213"/>
            <a:lumOff val="504"/>
            <a:alphaOff val="0"/>
          </a:schemeClr>
        </a:solidFill>
        <a:ln w="15875" cap="flat" cmpd="sng" algn="ctr">
          <a:solidFill>
            <a:schemeClr val="accent2">
              <a:hueOff val="-189053"/>
              <a:satOff val="213"/>
              <a:lumOff val="5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7693C-49DD-4979-AD9C-789866D37EAA}">
      <dsp:nvSpPr>
        <dsp:cNvPr id="0" name=""/>
        <dsp:cNvSpPr/>
      </dsp:nvSpPr>
      <dsp:spPr>
        <a:xfrm>
          <a:off x="0" y="615156"/>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Headaches</a:t>
          </a:r>
        </a:p>
      </dsp:txBody>
      <dsp:txXfrm>
        <a:off x="0" y="615156"/>
        <a:ext cx="5641974" cy="615156"/>
      </dsp:txXfrm>
    </dsp:sp>
    <dsp:sp modelId="{AB88D27E-2F1D-4229-B469-376DB6702AB3}">
      <dsp:nvSpPr>
        <dsp:cNvPr id="0" name=""/>
        <dsp:cNvSpPr/>
      </dsp:nvSpPr>
      <dsp:spPr>
        <a:xfrm>
          <a:off x="0" y="1230312"/>
          <a:ext cx="5641974" cy="0"/>
        </a:xfrm>
        <a:prstGeom prst="line">
          <a:avLst/>
        </a:prstGeom>
        <a:solidFill>
          <a:schemeClr val="accent2">
            <a:hueOff val="-378107"/>
            <a:satOff val="426"/>
            <a:lumOff val="1009"/>
            <a:alphaOff val="0"/>
          </a:schemeClr>
        </a:solidFill>
        <a:ln w="15875" cap="flat" cmpd="sng" algn="ctr">
          <a:solidFill>
            <a:schemeClr val="accent2">
              <a:hueOff val="-378107"/>
              <a:satOff val="426"/>
              <a:lumOff val="10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8A3AEC-FA71-445A-8541-4AF1CDBBFB42}">
      <dsp:nvSpPr>
        <dsp:cNvPr id="0" name=""/>
        <dsp:cNvSpPr/>
      </dsp:nvSpPr>
      <dsp:spPr>
        <a:xfrm>
          <a:off x="0" y="1230312"/>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Sleep disorders</a:t>
          </a:r>
        </a:p>
      </dsp:txBody>
      <dsp:txXfrm>
        <a:off x="0" y="1230312"/>
        <a:ext cx="5641974" cy="615156"/>
      </dsp:txXfrm>
    </dsp:sp>
    <dsp:sp modelId="{E284D91B-76F6-4D55-9A58-8562C01EBF7C}">
      <dsp:nvSpPr>
        <dsp:cNvPr id="0" name=""/>
        <dsp:cNvSpPr/>
      </dsp:nvSpPr>
      <dsp:spPr>
        <a:xfrm>
          <a:off x="0" y="1845468"/>
          <a:ext cx="5641974" cy="0"/>
        </a:xfrm>
        <a:prstGeom prst="line">
          <a:avLst/>
        </a:prstGeom>
        <a:solidFill>
          <a:schemeClr val="accent2">
            <a:hueOff val="-567160"/>
            <a:satOff val="639"/>
            <a:lumOff val="1513"/>
            <a:alphaOff val="0"/>
          </a:schemeClr>
        </a:solidFill>
        <a:ln w="15875" cap="flat" cmpd="sng" algn="ctr">
          <a:solidFill>
            <a:schemeClr val="accent2">
              <a:hueOff val="-567160"/>
              <a:satOff val="639"/>
              <a:lumOff val="15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D558D2-A681-426F-8833-2415D5991D3D}">
      <dsp:nvSpPr>
        <dsp:cNvPr id="0" name=""/>
        <dsp:cNvSpPr/>
      </dsp:nvSpPr>
      <dsp:spPr>
        <a:xfrm>
          <a:off x="0" y="1845468"/>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Eye Strain</a:t>
          </a:r>
        </a:p>
      </dsp:txBody>
      <dsp:txXfrm>
        <a:off x="0" y="1845468"/>
        <a:ext cx="5641974" cy="615156"/>
      </dsp:txXfrm>
    </dsp:sp>
    <dsp:sp modelId="{4B01D7F3-04EE-4085-A358-90153C31DD9E}">
      <dsp:nvSpPr>
        <dsp:cNvPr id="0" name=""/>
        <dsp:cNvSpPr/>
      </dsp:nvSpPr>
      <dsp:spPr>
        <a:xfrm>
          <a:off x="0" y="2460625"/>
          <a:ext cx="5641974" cy="0"/>
        </a:xfrm>
        <a:prstGeom prst="line">
          <a:avLst/>
        </a:prstGeom>
        <a:solidFill>
          <a:schemeClr val="accent2">
            <a:hueOff val="-756213"/>
            <a:satOff val="853"/>
            <a:lumOff val="2017"/>
            <a:alphaOff val="0"/>
          </a:schemeClr>
        </a:solidFill>
        <a:ln w="15875" cap="flat" cmpd="sng" algn="ctr">
          <a:solidFill>
            <a:schemeClr val="accent2">
              <a:hueOff val="-756213"/>
              <a:satOff val="853"/>
              <a:lumOff val="20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CFB80-EB4E-42EC-962A-873F473EE09A}">
      <dsp:nvSpPr>
        <dsp:cNvPr id="0" name=""/>
        <dsp:cNvSpPr/>
      </dsp:nvSpPr>
      <dsp:spPr>
        <a:xfrm>
          <a:off x="0" y="2460625"/>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Dry eyes</a:t>
          </a:r>
        </a:p>
      </dsp:txBody>
      <dsp:txXfrm>
        <a:off x="0" y="2460625"/>
        <a:ext cx="5641974" cy="615156"/>
      </dsp:txXfrm>
    </dsp:sp>
    <dsp:sp modelId="{5C4C6FC9-A03F-4CA3-8142-9CDD623D72EC}">
      <dsp:nvSpPr>
        <dsp:cNvPr id="0" name=""/>
        <dsp:cNvSpPr/>
      </dsp:nvSpPr>
      <dsp:spPr>
        <a:xfrm>
          <a:off x="0" y="3075781"/>
          <a:ext cx="5641974" cy="0"/>
        </a:xfrm>
        <a:prstGeom prst="line">
          <a:avLst/>
        </a:prstGeom>
        <a:solidFill>
          <a:schemeClr val="accent2">
            <a:hueOff val="-945266"/>
            <a:satOff val="1066"/>
            <a:lumOff val="2521"/>
            <a:alphaOff val="0"/>
          </a:schemeClr>
        </a:solidFill>
        <a:ln w="15875" cap="flat" cmpd="sng" algn="ctr">
          <a:solidFill>
            <a:schemeClr val="accent2">
              <a:hueOff val="-945266"/>
              <a:satOff val="1066"/>
              <a:lumOff val="25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9ACD3F-F856-4D47-BE2A-75917CF1BDBE}">
      <dsp:nvSpPr>
        <dsp:cNvPr id="0" name=""/>
        <dsp:cNvSpPr/>
      </dsp:nvSpPr>
      <dsp:spPr>
        <a:xfrm>
          <a:off x="0" y="3075781"/>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Cataracts</a:t>
          </a:r>
        </a:p>
      </dsp:txBody>
      <dsp:txXfrm>
        <a:off x="0" y="3075781"/>
        <a:ext cx="5641974" cy="615156"/>
      </dsp:txXfrm>
    </dsp:sp>
    <dsp:sp modelId="{42AC3810-0034-4C7D-83DF-5CC5B141004C}">
      <dsp:nvSpPr>
        <dsp:cNvPr id="0" name=""/>
        <dsp:cNvSpPr/>
      </dsp:nvSpPr>
      <dsp:spPr>
        <a:xfrm>
          <a:off x="0" y="3690937"/>
          <a:ext cx="5641974" cy="0"/>
        </a:xfrm>
        <a:prstGeom prst="line">
          <a:avLst/>
        </a:prstGeom>
        <a:solidFill>
          <a:schemeClr val="accent2">
            <a:hueOff val="-1134320"/>
            <a:satOff val="1279"/>
            <a:lumOff val="3026"/>
            <a:alphaOff val="0"/>
          </a:schemeClr>
        </a:solidFill>
        <a:ln w="15875" cap="flat" cmpd="sng" algn="ctr">
          <a:solidFill>
            <a:schemeClr val="accent2">
              <a:hueOff val="-1134320"/>
              <a:satOff val="1279"/>
              <a:lumOff val="30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392630-2F1D-4C14-8C0F-38AEB4FE9034}">
      <dsp:nvSpPr>
        <dsp:cNvPr id="0" name=""/>
        <dsp:cNvSpPr/>
      </dsp:nvSpPr>
      <dsp:spPr>
        <a:xfrm>
          <a:off x="0" y="3690937"/>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Macular Degeneration</a:t>
          </a:r>
        </a:p>
      </dsp:txBody>
      <dsp:txXfrm>
        <a:off x="0" y="3690937"/>
        <a:ext cx="5641974" cy="615156"/>
      </dsp:txXfrm>
    </dsp:sp>
    <dsp:sp modelId="{79F50495-181A-4C99-A21D-4B9B8DA1A995}">
      <dsp:nvSpPr>
        <dsp:cNvPr id="0" name=""/>
        <dsp:cNvSpPr/>
      </dsp:nvSpPr>
      <dsp:spPr>
        <a:xfrm>
          <a:off x="0" y="4306093"/>
          <a:ext cx="5641974"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995B0-A10D-4136-8A4D-CB0722B8DD6C}">
      <dsp:nvSpPr>
        <dsp:cNvPr id="0" name=""/>
        <dsp:cNvSpPr/>
      </dsp:nvSpPr>
      <dsp:spPr>
        <a:xfrm>
          <a:off x="0" y="4306093"/>
          <a:ext cx="5641974" cy="61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Neck and shoulder pain</a:t>
          </a:r>
        </a:p>
      </dsp:txBody>
      <dsp:txXfrm>
        <a:off x="0" y="4306093"/>
        <a:ext cx="5641974" cy="6151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9FE1D-1102-4249-8F19-A767608CB10F}">
      <dsp:nvSpPr>
        <dsp:cNvPr id="0" name=""/>
        <dsp:cNvSpPr/>
      </dsp:nvSpPr>
      <dsp:spPr>
        <a:xfrm>
          <a:off x="0" y="60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DBE01-BE8D-4BD2-AD5C-A82E30BC8406}">
      <dsp:nvSpPr>
        <dsp:cNvPr id="0" name=""/>
        <dsp:cNvSpPr/>
      </dsp:nvSpPr>
      <dsp:spPr>
        <a:xfrm>
          <a:off x="425232" y="316889"/>
          <a:ext cx="773150" cy="773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A709AE-0A2F-4443-99B3-36D645FE44AE}">
      <dsp:nvSpPr>
        <dsp:cNvPr id="0" name=""/>
        <dsp:cNvSpPr/>
      </dsp:nvSpPr>
      <dsp:spPr>
        <a:xfrm>
          <a:off x="1623616" y="60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a:t>Dryness</a:t>
          </a:r>
        </a:p>
      </dsp:txBody>
      <dsp:txXfrm>
        <a:off x="1623616" y="600"/>
        <a:ext cx="4018358" cy="1405728"/>
      </dsp:txXfrm>
    </dsp:sp>
    <dsp:sp modelId="{1BC61F82-6984-4B3F-8A73-A2FDACB075CB}">
      <dsp:nvSpPr>
        <dsp:cNvPr id="0" name=""/>
        <dsp:cNvSpPr/>
      </dsp:nvSpPr>
      <dsp:spPr>
        <a:xfrm>
          <a:off x="0" y="175776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ED02EA-EA57-422A-BB88-3BC4D3E281D5}">
      <dsp:nvSpPr>
        <dsp:cNvPr id="0" name=""/>
        <dsp:cNvSpPr/>
      </dsp:nvSpPr>
      <dsp:spPr>
        <a:xfrm>
          <a:off x="425232" y="2074049"/>
          <a:ext cx="773150" cy="773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82C911-0F5E-4E1C-9793-E70A2D35EDD0}">
      <dsp:nvSpPr>
        <dsp:cNvPr id="0" name=""/>
        <dsp:cNvSpPr/>
      </dsp:nvSpPr>
      <dsp:spPr>
        <a:xfrm>
          <a:off x="1623616" y="175776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a:t>Fatigue</a:t>
          </a:r>
        </a:p>
      </dsp:txBody>
      <dsp:txXfrm>
        <a:off x="1623616" y="1757760"/>
        <a:ext cx="4018358" cy="1405728"/>
      </dsp:txXfrm>
    </dsp:sp>
    <dsp:sp modelId="{1D2D09AD-29B5-4CCE-AB5F-FED22421F909}">
      <dsp:nvSpPr>
        <dsp:cNvPr id="0" name=""/>
        <dsp:cNvSpPr/>
      </dsp:nvSpPr>
      <dsp:spPr>
        <a:xfrm>
          <a:off x="0" y="3514921"/>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2BD1BA-A40A-4D25-A5BB-AD4DF820480E}">
      <dsp:nvSpPr>
        <dsp:cNvPr id="0" name=""/>
        <dsp:cNvSpPr/>
      </dsp:nvSpPr>
      <dsp:spPr>
        <a:xfrm>
          <a:off x="425232" y="3831209"/>
          <a:ext cx="773150" cy="773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97EFAE-6F47-4008-A1DF-E67794ED44BD}">
      <dsp:nvSpPr>
        <dsp:cNvPr id="0" name=""/>
        <dsp:cNvSpPr/>
      </dsp:nvSpPr>
      <dsp:spPr>
        <a:xfrm>
          <a:off x="1623616" y="3514921"/>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90000"/>
            </a:lnSpc>
            <a:spcBef>
              <a:spcPct val="0"/>
            </a:spcBef>
            <a:spcAft>
              <a:spcPct val="35000"/>
            </a:spcAft>
            <a:buNone/>
          </a:pPr>
          <a:r>
            <a:rPr lang="en-US" sz="2500" kern="1200"/>
            <a:t>headaches</a:t>
          </a:r>
        </a:p>
      </dsp:txBody>
      <dsp:txXfrm>
        <a:off x="1623616" y="3514921"/>
        <a:ext cx="4018358" cy="1405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68838-06F6-49CB-ACA6-D294182745CE}">
      <dsp:nvSpPr>
        <dsp:cNvPr id="0" name=""/>
        <dsp:cNvSpPr/>
      </dsp:nvSpPr>
      <dsp:spPr>
        <a:xfrm>
          <a:off x="568" y="1272960"/>
          <a:ext cx="1995042" cy="126685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BFE6C53-0FA6-448D-A89E-35121397F4ED}">
      <dsp:nvSpPr>
        <dsp:cNvPr id="0" name=""/>
        <dsp:cNvSpPr/>
      </dsp:nvSpPr>
      <dsp:spPr>
        <a:xfrm>
          <a:off x="222239" y="1483547"/>
          <a:ext cx="1995042" cy="12668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Poor posture</a:t>
          </a:r>
        </a:p>
      </dsp:txBody>
      <dsp:txXfrm>
        <a:off x="259344" y="1520652"/>
        <a:ext cx="1920832" cy="1192642"/>
      </dsp:txXfrm>
    </dsp:sp>
    <dsp:sp modelId="{838ED6A3-C7B2-41ED-9A32-9B41AA4677B5}">
      <dsp:nvSpPr>
        <dsp:cNvPr id="0" name=""/>
        <dsp:cNvSpPr/>
      </dsp:nvSpPr>
      <dsp:spPr>
        <a:xfrm>
          <a:off x="2438953" y="1272960"/>
          <a:ext cx="1995042" cy="126685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6DD61DC-7D8B-42A6-A720-A9E6DAFD1F37}">
      <dsp:nvSpPr>
        <dsp:cNvPr id="0" name=""/>
        <dsp:cNvSpPr/>
      </dsp:nvSpPr>
      <dsp:spPr>
        <a:xfrm>
          <a:off x="2660625" y="1483547"/>
          <a:ext cx="1995042" cy="1266852"/>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Tension in the neck and shoulders</a:t>
          </a:r>
        </a:p>
      </dsp:txBody>
      <dsp:txXfrm>
        <a:off x="2697730" y="1520652"/>
        <a:ext cx="1920832" cy="11926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7285E-81DA-4C91-B5C5-B203D9405741}">
      <dsp:nvSpPr>
        <dsp:cNvPr id="0" name=""/>
        <dsp:cNvSpPr/>
      </dsp:nvSpPr>
      <dsp:spPr>
        <a:xfrm>
          <a:off x="3471914" y="110734"/>
          <a:ext cx="1733094" cy="1733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a:t>Take breaks</a:t>
          </a:r>
        </a:p>
      </dsp:txBody>
      <dsp:txXfrm>
        <a:off x="3471914" y="110734"/>
        <a:ext cx="1733094" cy="1733094"/>
      </dsp:txXfrm>
    </dsp:sp>
    <dsp:sp modelId="{A7B4D660-2062-4305-A5D4-F52D384F2421}">
      <dsp:nvSpPr>
        <dsp:cNvPr id="0" name=""/>
        <dsp:cNvSpPr/>
      </dsp:nvSpPr>
      <dsp:spPr>
        <a:xfrm>
          <a:off x="419983" y="1677"/>
          <a:ext cx="4894082" cy="4894082"/>
        </a:xfrm>
        <a:prstGeom prst="circularArrow">
          <a:avLst>
            <a:gd name="adj1" fmla="val 6905"/>
            <a:gd name="adj2" fmla="val 465613"/>
            <a:gd name="adj3" fmla="val 548318"/>
            <a:gd name="adj4" fmla="val 20586070"/>
            <a:gd name="adj5" fmla="val 805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DA9E4-6E5A-4D98-BB8F-A38980B926DF}">
      <dsp:nvSpPr>
        <dsp:cNvPr id="0" name=""/>
        <dsp:cNvSpPr/>
      </dsp:nvSpPr>
      <dsp:spPr>
        <a:xfrm>
          <a:off x="3471914" y="3053607"/>
          <a:ext cx="1733094" cy="1733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a:t>Adjust screen settings</a:t>
          </a:r>
        </a:p>
      </dsp:txBody>
      <dsp:txXfrm>
        <a:off x="3471914" y="3053607"/>
        <a:ext cx="1733094" cy="1733094"/>
      </dsp:txXfrm>
    </dsp:sp>
    <dsp:sp modelId="{43CD509A-F63D-41D5-A593-B016512EFF82}">
      <dsp:nvSpPr>
        <dsp:cNvPr id="0" name=""/>
        <dsp:cNvSpPr/>
      </dsp:nvSpPr>
      <dsp:spPr>
        <a:xfrm>
          <a:off x="419983" y="1677"/>
          <a:ext cx="4894082" cy="4894082"/>
        </a:xfrm>
        <a:prstGeom prst="circularArrow">
          <a:avLst>
            <a:gd name="adj1" fmla="val 6905"/>
            <a:gd name="adj2" fmla="val 465613"/>
            <a:gd name="adj3" fmla="val 5948318"/>
            <a:gd name="adj4" fmla="val 4386070"/>
            <a:gd name="adj5" fmla="val 805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64C4E-6A43-4E28-A1CA-9F67A062E1BA}">
      <dsp:nvSpPr>
        <dsp:cNvPr id="0" name=""/>
        <dsp:cNvSpPr/>
      </dsp:nvSpPr>
      <dsp:spPr>
        <a:xfrm>
          <a:off x="529041" y="3053607"/>
          <a:ext cx="1733094" cy="1733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a:t>Practice good posture</a:t>
          </a:r>
        </a:p>
      </dsp:txBody>
      <dsp:txXfrm>
        <a:off x="529041" y="3053607"/>
        <a:ext cx="1733094" cy="1733094"/>
      </dsp:txXfrm>
    </dsp:sp>
    <dsp:sp modelId="{D6735B20-4F3D-43B8-B19E-0E2BDFCC560C}">
      <dsp:nvSpPr>
        <dsp:cNvPr id="0" name=""/>
        <dsp:cNvSpPr/>
      </dsp:nvSpPr>
      <dsp:spPr>
        <a:xfrm>
          <a:off x="419983" y="1677"/>
          <a:ext cx="4894082" cy="4894082"/>
        </a:xfrm>
        <a:prstGeom prst="circularArrow">
          <a:avLst>
            <a:gd name="adj1" fmla="val 6905"/>
            <a:gd name="adj2" fmla="val 465613"/>
            <a:gd name="adj3" fmla="val 11348318"/>
            <a:gd name="adj4" fmla="val 9786070"/>
            <a:gd name="adj5" fmla="val 805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47AD55-096D-4A87-A83F-D2F059B8D0B7}">
      <dsp:nvSpPr>
        <dsp:cNvPr id="0" name=""/>
        <dsp:cNvSpPr/>
      </dsp:nvSpPr>
      <dsp:spPr>
        <a:xfrm>
          <a:off x="529041" y="110734"/>
          <a:ext cx="1733094" cy="1733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a:t>The 20-20-20 rule</a:t>
          </a:r>
        </a:p>
      </dsp:txBody>
      <dsp:txXfrm>
        <a:off x="529041" y="110734"/>
        <a:ext cx="1733094" cy="1733094"/>
      </dsp:txXfrm>
    </dsp:sp>
    <dsp:sp modelId="{C198E6A0-7BD7-4EBA-9F0D-F97E38E9783A}">
      <dsp:nvSpPr>
        <dsp:cNvPr id="0" name=""/>
        <dsp:cNvSpPr/>
      </dsp:nvSpPr>
      <dsp:spPr>
        <a:xfrm>
          <a:off x="419983" y="1677"/>
          <a:ext cx="4894082" cy="4894082"/>
        </a:xfrm>
        <a:prstGeom prst="circularArrow">
          <a:avLst>
            <a:gd name="adj1" fmla="val 6905"/>
            <a:gd name="adj2" fmla="val 465613"/>
            <a:gd name="adj3" fmla="val 16748318"/>
            <a:gd name="adj4" fmla="val 15186070"/>
            <a:gd name="adj5" fmla="val 8056"/>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836F7C-86F4-46C3-8DD6-3044F079C8CB}" type="datetimeFigureOut">
              <a:rPr lang="en-US" smtClean="0"/>
              <a:t>3/6/2025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3ED58B-CA32-4F3E-892F-0BA50247955E}" type="slidenum">
              <a:rPr lang="en-US" smtClean="0"/>
              <a:t>‹#›</a:t>
            </a:fld>
            <a:endParaRPr lang="en-US"/>
          </a:p>
        </p:txBody>
      </p:sp>
    </p:spTree>
    <p:extLst>
      <p:ext uri="{BB962C8B-B14F-4D97-AF65-F5344CB8AC3E}">
        <p14:creationId xmlns:p14="http://schemas.microsoft.com/office/powerpoint/2010/main" val="307055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in the electronics age. It’s unheard of to not have a smartphone. My 80 </a:t>
            </a:r>
            <a:r>
              <a:rPr lang="en-US" dirty="0" err="1"/>
              <a:t>yo</a:t>
            </a:r>
            <a:r>
              <a:rPr lang="en-US" dirty="0"/>
              <a:t> Dad has one and uses it, not well, but he uses it. M y phone is my alarm. I wake up and look at it every day. I put it down at night and go to sleep. I have a bit of an advantage, or disadvantage, depending on how attached you are to your phone. I can’t take mine into work. So I probably get less usage than most. </a:t>
            </a:r>
          </a:p>
          <a:p>
            <a:r>
              <a:rPr lang="en-US" dirty="0"/>
              <a:t>If you look at this graph, you can see that China has the most smartphones uses. But a few interesting facts… While they have the highest ownership, they get an average of 6.56 hours of sleep per night whereas Americans get 2.3 times LESS sleep. But in the waking hours, Americans spend an average of 4hr and 39 mins per day on their phones as compared to the Chinese population at 3 </a:t>
            </a:r>
            <a:r>
              <a:rPr lang="en-US" dirty="0" err="1"/>
              <a:t>hrs</a:t>
            </a:r>
            <a:r>
              <a:rPr lang="en-US" dirty="0"/>
              <a:t> 31 mins. We are getting one hour per day more phone time, that’s 365 more </a:t>
            </a:r>
            <a:r>
              <a:rPr lang="en-US" dirty="0" err="1"/>
              <a:t>hrs</a:t>
            </a:r>
            <a:r>
              <a:rPr lang="en-US" dirty="0"/>
              <a:t> per year. </a:t>
            </a:r>
          </a:p>
        </p:txBody>
      </p:sp>
      <p:sp>
        <p:nvSpPr>
          <p:cNvPr id="4" name="Slide Number Placeholder 3"/>
          <p:cNvSpPr>
            <a:spLocks noGrp="1"/>
          </p:cNvSpPr>
          <p:nvPr>
            <p:ph type="sldNum" sz="quarter" idx="5"/>
          </p:nvPr>
        </p:nvSpPr>
        <p:spPr/>
        <p:txBody>
          <a:bodyPr/>
          <a:lstStyle/>
          <a:p>
            <a:fld id="{873ED58B-CA32-4F3E-892F-0BA50247955E}" type="slidenum">
              <a:rPr lang="en-US" smtClean="0"/>
              <a:t>3</a:t>
            </a:fld>
            <a:endParaRPr lang="en-US"/>
          </a:p>
        </p:txBody>
      </p:sp>
    </p:spTree>
    <p:extLst>
      <p:ext uri="{BB962C8B-B14F-4D97-AF65-F5344CB8AC3E}">
        <p14:creationId xmlns:p14="http://schemas.microsoft.com/office/powerpoint/2010/main" val="1072087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Macular degeneration is the leading cause of blindness in the older population. There is no cure because they don’t know the EXACT science behind all of the cause of cell death. </a:t>
            </a:r>
          </a:p>
          <a:p>
            <a:r>
              <a:rPr lang="en-US" dirty="0"/>
              <a:t>If you recall the last slide and the ROS’s, remember that they are responsible for cell death. </a:t>
            </a:r>
          </a:p>
          <a:p>
            <a:endParaRPr lang="en-US" dirty="0"/>
          </a:p>
        </p:txBody>
      </p:sp>
      <p:sp>
        <p:nvSpPr>
          <p:cNvPr id="4" name="Slide Number Placeholder 3"/>
          <p:cNvSpPr>
            <a:spLocks noGrp="1"/>
          </p:cNvSpPr>
          <p:nvPr>
            <p:ph type="sldNum" sz="quarter" idx="5"/>
          </p:nvPr>
        </p:nvSpPr>
        <p:spPr/>
        <p:txBody>
          <a:bodyPr/>
          <a:lstStyle/>
          <a:p>
            <a:fld id="{873ED58B-CA32-4F3E-892F-0BA50247955E}" type="slidenum">
              <a:rPr lang="en-US" smtClean="0"/>
              <a:t>13</a:t>
            </a:fld>
            <a:endParaRPr lang="en-US"/>
          </a:p>
        </p:txBody>
      </p:sp>
    </p:spTree>
    <p:extLst>
      <p:ext uri="{BB962C8B-B14F-4D97-AF65-F5344CB8AC3E}">
        <p14:creationId xmlns:p14="http://schemas.microsoft.com/office/powerpoint/2010/main" val="2939968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20 second break (reduces eye strain), look at something 20 feet away (removes accommodation of lens) every 20 minutes. </a:t>
            </a:r>
          </a:p>
        </p:txBody>
      </p:sp>
      <p:sp>
        <p:nvSpPr>
          <p:cNvPr id="4" name="Slide Number Placeholder 3"/>
          <p:cNvSpPr>
            <a:spLocks noGrp="1"/>
          </p:cNvSpPr>
          <p:nvPr>
            <p:ph type="sldNum" sz="quarter" idx="5"/>
          </p:nvPr>
        </p:nvSpPr>
        <p:spPr/>
        <p:txBody>
          <a:bodyPr/>
          <a:lstStyle/>
          <a:p>
            <a:fld id="{873ED58B-CA32-4F3E-892F-0BA50247955E}" type="slidenum">
              <a:rPr lang="en-US" smtClean="0"/>
              <a:t>15</a:t>
            </a:fld>
            <a:endParaRPr lang="en-US"/>
          </a:p>
        </p:txBody>
      </p:sp>
    </p:spTree>
    <p:extLst>
      <p:ext uri="{BB962C8B-B14F-4D97-AF65-F5344CB8AC3E}">
        <p14:creationId xmlns:p14="http://schemas.microsoft.com/office/powerpoint/2010/main" val="249709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3ED58B-CA32-4F3E-892F-0BA50247955E}" type="slidenum">
              <a:rPr lang="en-US" smtClean="0"/>
              <a:t>16</a:t>
            </a:fld>
            <a:endParaRPr lang="en-US"/>
          </a:p>
        </p:txBody>
      </p:sp>
    </p:spTree>
    <p:extLst>
      <p:ext uri="{BB962C8B-B14F-4D97-AF65-F5344CB8AC3E}">
        <p14:creationId xmlns:p14="http://schemas.microsoft.com/office/powerpoint/2010/main" val="172780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 this is not a lecture on smartphones. It is a lecture on…. </a:t>
            </a:r>
          </a:p>
        </p:txBody>
      </p:sp>
      <p:sp>
        <p:nvSpPr>
          <p:cNvPr id="4" name="Slide Number Placeholder 3"/>
          <p:cNvSpPr>
            <a:spLocks noGrp="1"/>
          </p:cNvSpPr>
          <p:nvPr>
            <p:ph type="sldNum" sz="quarter" idx="5"/>
          </p:nvPr>
        </p:nvSpPr>
        <p:spPr/>
        <p:txBody>
          <a:bodyPr/>
          <a:lstStyle/>
          <a:p>
            <a:fld id="{873ED58B-CA32-4F3E-892F-0BA50247955E}" type="slidenum">
              <a:rPr lang="en-US" smtClean="0"/>
              <a:t>4</a:t>
            </a:fld>
            <a:endParaRPr lang="en-US"/>
          </a:p>
        </p:txBody>
      </p:sp>
    </p:spTree>
    <p:extLst>
      <p:ext uri="{BB962C8B-B14F-4D97-AF65-F5344CB8AC3E}">
        <p14:creationId xmlns:p14="http://schemas.microsoft.com/office/powerpoint/2010/main" val="324287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 LED device, it emits blue light. Televisions, phones, computer monitors, billboards, sunlight.  Light bulbs – although the amount varies depending on the bulb type and brightness. Cool white LED’s emit more blue light. </a:t>
            </a:r>
          </a:p>
        </p:txBody>
      </p:sp>
      <p:sp>
        <p:nvSpPr>
          <p:cNvPr id="4" name="Slide Number Placeholder 3"/>
          <p:cNvSpPr>
            <a:spLocks noGrp="1"/>
          </p:cNvSpPr>
          <p:nvPr>
            <p:ph type="sldNum" sz="quarter" idx="5"/>
          </p:nvPr>
        </p:nvSpPr>
        <p:spPr/>
        <p:txBody>
          <a:bodyPr/>
          <a:lstStyle/>
          <a:p>
            <a:fld id="{873ED58B-CA32-4F3E-892F-0BA50247955E}" type="slidenum">
              <a:rPr lang="en-US" smtClean="0"/>
              <a:t>5</a:t>
            </a:fld>
            <a:endParaRPr lang="en-US"/>
          </a:p>
        </p:txBody>
      </p:sp>
    </p:spTree>
    <p:extLst>
      <p:ext uri="{BB962C8B-B14F-4D97-AF65-F5344CB8AC3E}">
        <p14:creationId xmlns:p14="http://schemas.microsoft.com/office/powerpoint/2010/main" val="361133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longer the wave, the less energy it emits. Because blue light is made up of short wave, it emits the most energy of the visible spectrum. Why is this important?</a:t>
            </a:r>
          </a:p>
        </p:txBody>
      </p:sp>
      <p:sp>
        <p:nvSpPr>
          <p:cNvPr id="4" name="Slide Number Placeholder 3"/>
          <p:cNvSpPr>
            <a:spLocks noGrp="1"/>
          </p:cNvSpPr>
          <p:nvPr>
            <p:ph type="sldNum" sz="quarter" idx="5"/>
          </p:nvPr>
        </p:nvSpPr>
        <p:spPr/>
        <p:txBody>
          <a:bodyPr/>
          <a:lstStyle/>
          <a:p>
            <a:fld id="{873ED58B-CA32-4F3E-892F-0BA50247955E}" type="slidenum">
              <a:rPr lang="en-US" smtClean="0"/>
              <a:t>6</a:t>
            </a:fld>
            <a:endParaRPr lang="en-US"/>
          </a:p>
        </p:txBody>
      </p:sp>
    </p:spTree>
    <p:extLst>
      <p:ext uri="{BB962C8B-B14F-4D97-AF65-F5344CB8AC3E}">
        <p14:creationId xmlns:p14="http://schemas.microsoft.com/office/powerpoint/2010/main" val="100921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lens has carotenoid lutein and zeaxanthin. These are effective antioxidants, and the only carotenoids found in the lens. They absorb some blue light, before it gets to the retina. </a:t>
            </a:r>
          </a:p>
        </p:txBody>
      </p:sp>
      <p:sp>
        <p:nvSpPr>
          <p:cNvPr id="4" name="Slide Number Placeholder 3"/>
          <p:cNvSpPr>
            <a:spLocks noGrp="1"/>
          </p:cNvSpPr>
          <p:nvPr>
            <p:ph type="sldNum" sz="quarter" idx="5"/>
          </p:nvPr>
        </p:nvSpPr>
        <p:spPr/>
        <p:txBody>
          <a:bodyPr/>
          <a:lstStyle/>
          <a:p>
            <a:fld id="{873ED58B-CA32-4F3E-892F-0BA50247955E}" type="slidenum">
              <a:rPr lang="en-US" smtClean="0"/>
              <a:t>7</a:t>
            </a:fld>
            <a:endParaRPr lang="en-US"/>
          </a:p>
        </p:txBody>
      </p:sp>
    </p:spTree>
    <p:extLst>
      <p:ext uri="{BB962C8B-B14F-4D97-AF65-F5344CB8AC3E}">
        <p14:creationId xmlns:p14="http://schemas.microsoft.com/office/powerpoint/2010/main" val="1135822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essentially, in the daytime, the blue light from the sun will cause the body to suppress melatonin, keeping you awake. In the night, no sunlight, no blue light.  Natural melatonin should help you sleep. </a:t>
            </a:r>
          </a:p>
        </p:txBody>
      </p:sp>
      <p:sp>
        <p:nvSpPr>
          <p:cNvPr id="4" name="Slide Number Placeholder 3"/>
          <p:cNvSpPr>
            <a:spLocks noGrp="1"/>
          </p:cNvSpPr>
          <p:nvPr>
            <p:ph type="sldNum" sz="quarter" idx="5"/>
          </p:nvPr>
        </p:nvSpPr>
        <p:spPr/>
        <p:txBody>
          <a:bodyPr/>
          <a:lstStyle/>
          <a:p>
            <a:fld id="{873ED58B-CA32-4F3E-892F-0BA50247955E}" type="slidenum">
              <a:rPr lang="en-US" smtClean="0"/>
              <a:t>9</a:t>
            </a:fld>
            <a:endParaRPr lang="en-US"/>
          </a:p>
        </p:txBody>
      </p:sp>
    </p:spTree>
    <p:extLst>
      <p:ext uri="{BB962C8B-B14F-4D97-AF65-F5344CB8AC3E}">
        <p14:creationId xmlns:p14="http://schemas.microsoft.com/office/powerpoint/2010/main" val="335907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less harmful complications of prolonged blue light is dryness, eye fatigue and headaches. The dry eyes comes from the ‘stare’ that you do when you are intently looking at your screen. And when you don’t blink, you aren’t spreading your tears over your cornea, in turn causing dry eyes. </a:t>
            </a:r>
          </a:p>
          <a:p>
            <a:r>
              <a:rPr lang="en-US" dirty="0"/>
              <a:t>When we look at something up close, a process happens in our eyes called accommodation. It causes the lens to fatten which is the reason we are able to see up close (pre-bifocals). If we are in a constant state of accommodation, this will lead to headaches. </a:t>
            </a:r>
          </a:p>
        </p:txBody>
      </p:sp>
      <p:sp>
        <p:nvSpPr>
          <p:cNvPr id="4" name="Slide Number Placeholder 3"/>
          <p:cNvSpPr>
            <a:spLocks noGrp="1"/>
          </p:cNvSpPr>
          <p:nvPr>
            <p:ph type="sldNum" sz="quarter" idx="5"/>
          </p:nvPr>
        </p:nvSpPr>
        <p:spPr/>
        <p:txBody>
          <a:bodyPr/>
          <a:lstStyle/>
          <a:p>
            <a:fld id="{873ED58B-CA32-4F3E-892F-0BA50247955E}" type="slidenum">
              <a:rPr lang="en-US" smtClean="0"/>
              <a:t>10</a:t>
            </a:fld>
            <a:endParaRPr lang="en-US"/>
          </a:p>
        </p:txBody>
      </p:sp>
    </p:spTree>
    <p:extLst>
      <p:ext uri="{BB962C8B-B14F-4D97-AF65-F5344CB8AC3E}">
        <p14:creationId xmlns:p14="http://schemas.microsoft.com/office/powerpoint/2010/main" val="2296007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Routinely stretch your neck and back. Practice good posture. </a:t>
            </a:r>
          </a:p>
        </p:txBody>
      </p:sp>
      <p:sp>
        <p:nvSpPr>
          <p:cNvPr id="4" name="Slide Number Placeholder 3"/>
          <p:cNvSpPr>
            <a:spLocks noGrp="1"/>
          </p:cNvSpPr>
          <p:nvPr>
            <p:ph type="sldNum" sz="quarter" idx="5"/>
          </p:nvPr>
        </p:nvSpPr>
        <p:spPr/>
        <p:txBody>
          <a:bodyPr/>
          <a:lstStyle/>
          <a:p>
            <a:fld id="{873ED58B-CA32-4F3E-892F-0BA50247955E}" type="slidenum">
              <a:rPr lang="en-US" smtClean="0"/>
              <a:t>11</a:t>
            </a:fld>
            <a:endParaRPr lang="en-US"/>
          </a:p>
        </p:txBody>
      </p:sp>
    </p:spTree>
    <p:extLst>
      <p:ext uri="{BB962C8B-B14F-4D97-AF65-F5344CB8AC3E}">
        <p14:creationId xmlns:p14="http://schemas.microsoft.com/office/powerpoint/2010/main" val="226665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lens contains the antioxidants that absorb blue light. </a:t>
            </a:r>
          </a:p>
          <a:p>
            <a:r>
              <a:rPr lang="en-US" dirty="0"/>
              <a:t>ROS’s are  unstable molecules that are highly reactive and contain oxygen. A buildup of ROS can lead to cell death.</a:t>
            </a:r>
          </a:p>
          <a:p>
            <a:r>
              <a:rPr lang="en-US" dirty="0"/>
              <a:t>In this picture, we can seethe light coming in through the cornea and the lens. This causes the increase in ROS, with causes lens epithelial cell death and aggregation of </a:t>
            </a:r>
            <a:r>
              <a:rPr lang="en-US" dirty="0" err="1"/>
              <a:t>crystallines</a:t>
            </a:r>
            <a:r>
              <a:rPr lang="en-US" dirty="0"/>
              <a:t>, AKA a cloudy lens. </a:t>
            </a:r>
          </a:p>
        </p:txBody>
      </p:sp>
      <p:sp>
        <p:nvSpPr>
          <p:cNvPr id="4" name="Slide Number Placeholder 3"/>
          <p:cNvSpPr>
            <a:spLocks noGrp="1"/>
          </p:cNvSpPr>
          <p:nvPr>
            <p:ph type="sldNum" sz="quarter" idx="5"/>
          </p:nvPr>
        </p:nvSpPr>
        <p:spPr/>
        <p:txBody>
          <a:bodyPr/>
          <a:lstStyle/>
          <a:p>
            <a:fld id="{873ED58B-CA32-4F3E-892F-0BA50247955E}" type="slidenum">
              <a:rPr lang="en-US" smtClean="0"/>
              <a:t>12</a:t>
            </a:fld>
            <a:endParaRPr lang="en-US"/>
          </a:p>
        </p:txBody>
      </p:sp>
    </p:spTree>
    <p:extLst>
      <p:ext uri="{BB962C8B-B14F-4D97-AF65-F5344CB8AC3E}">
        <p14:creationId xmlns:p14="http://schemas.microsoft.com/office/powerpoint/2010/main" val="20777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6918548-9950-4FA6-AD4A-74B115B54D79}"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F8B96-A298-4B38-B3D1-A97C814ABAA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74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18548-9950-4FA6-AD4A-74B115B54D79}"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F8B96-A298-4B38-B3D1-A97C814ABAA0}" type="slidenum">
              <a:rPr lang="en-US" smtClean="0"/>
              <a:t>‹#›</a:t>
            </a:fld>
            <a:endParaRPr lang="en-US"/>
          </a:p>
        </p:txBody>
      </p:sp>
    </p:spTree>
    <p:extLst>
      <p:ext uri="{BB962C8B-B14F-4D97-AF65-F5344CB8AC3E}">
        <p14:creationId xmlns:p14="http://schemas.microsoft.com/office/powerpoint/2010/main" val="245512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18548-9950-4FA6-AD4A-74B115B54D79}"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F8B96-A298-4B38-B3D1-A97C814ABAA0}"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36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18548-9950-4FA6-AD4A-74B115B54D79}"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F8B96-A298-4B38-B3D1-A97C814ABAA0}" type="slidenum">
              <a:rPr lang="en-US" smtClean="0"/>
              <a:t>‹#›</a:t>
            </a:fld>
            <a:endParaRPr lang="en-US"/>
          </a:p>
        </p:txBody>
      </p:sp>
    </p:spTree>
    <p:extLst>
      <p:ext uri="{BB962C8B-B14F-4D97-AF65-F5344CB8AC3E}">
        <p14:creationId xmlns:p14="http://schemas.microsoft.com/office/powerpoint/2010/main" val="213847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18548-9950-4FA6-AD4A-74B115B54D79}"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F8B96-A298-4B38-B3D1-A97C814ABAA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0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918548-9950-4FA6-AD4A-74B115B54D79}"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F8B96-A298-4B38-B3D1-A97C814ABAA0}" type="slidenum">
              <a:rPr lang="en-US" smtClean="0"/>
              <a:t>‹#›</a:t>
            </a:fld>
            <a:endParaRPr lang="en-US"/>
          </a:p>
        </p:txBody>
      </p:sp>
    </p:spTree>
    <p:extLst>
      <p:ext uri="{BB962C8B-B14F-4D97-AF65-F5344CB8AC3E}">
        <p14:creationId xmlns:p14="http://schemas.microsoft.com/office/powerpoint/2010/main" val="411135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918548-9950-4FA6-AD4A-74B115B54D79}"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EF8B96-A298-4B38-B3D1-A97C814ABAA0}" type="slidenum">
              <a:rPr lang="en-US" smtClean="0"/>
              <a:t>‹#›</a:t>
            </a:fld>
            <a:endParaRPr lang="en-US"/>
          </a:p>
        </p:txBody>
      </p:sp>
    </p:spTree>
    <p:extLst>
      <p:ext uri="{BB962C8B-B14F-4D97-AF65-F5344CB8AC3E}">
        <p14:creationId xmlns:p14="http://schemas.microsoft.com/office/powerpoint/2010/main" val="1871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918548-9950-4FA6-AD4A-74B115B54D79}"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EF8B96-A298-4B38-B3D1-A97C814ABAA0}" type="slidenum">
              <a:rPr lang="en-US" smtClean="0"/>
              <a:t>‹#›</a:t>
            </a:fld>
            <a:endParaRPr lang="en-US"/>
          </a:p>
        </p:txBody>
      </p:sp>
    </p:spTree>
    <p:extLst>
      <p:ext uri="{BB962C8B-B14F-4D97-AF65-F5344CB8AC3E}">
        <p14:creationId xmlns:p14="http://schemas.microsoft.com/office/powerpoint/2010/main" val="212783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18548-9950-4FA6-AD4A-74B115B54D79}"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EF8B96-A298-4B38-B3D1-A97C814ABAA0}" type="slidenum">
              <a:rPr lang="en-US" smtClean="0"/>
              <a:t>‹#›</a:t>
            </a:fld>
            <a:endParaRPr lang="en-US"/>
          </a:p>
        </p:txBody>
      </p:sp>
    </p:spTree>
    <p:extLst>
      <p:ext uri="{BB962C8B-B14F-4D97-AF65-F5344CB8AC3E}">
        <p14:creationId xmlns:p14="http://schemas.microsoft.com/office/powerpoint/2010/main" val="84699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918548-9950-4FA6-AD4A-74B115B54D79}"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F8B96-A298-4B38-B3D1-A97C814ABAA0}" type="slidenum">
              <a:rPr lang="en-US" smtClean="0"/>
              <a:t>‹#›</a:t>
            </a:fld>
            <a:endParaRPr lang="en-US"/>
          </a:p>
        </p:txBody>
      </p:sp>
    </p:spTree>
    <p:extLst>
      <p:ext uri="{BB962C8B-B14F-4D97-AF65-F5344CB8AC3E}">
        <p14:creationId xmlns:p14="http://schemas.microsoft.com/office/powerpoint/2010/main" val="227600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918548-9950-4FA6-AD4A-74B115B54D79}"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F8B96-A298-4B38-B3D1-A97C814ABAA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45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6918548-9950-4FA6-AD4A-74B115B54D79}" type="datetimeFigureOut">
              <a:rPr lang="en-US" smtClean="0"/>
              <a:t>3/6/2025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8EF8B96-A298-4B38-B3D1-A97C814ABAA0}"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878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6.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7.png"/><Relationship Id="rId9" Type="http://schemas.microsoft.com/office/2007/relationships/diagramDrawing" Target="../diagrams/drawing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70784CE-9DD4-4C2D-88B9-D219730A4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0702F3-4B32-458D-2A3D-F840560BCFEB}"/>
              </a:ext>
            </a:extLst>
          </p:cNvPr>
          <p:cNvSpPr>
            <a:spLocks noGrp="1"/>
          </p:cNvSpPr>
          <p:nvPr>
            <p:ph type="ctrTitle"/>
          </p:nvPr>
        </p:nvSpPr>
        <p:spPr>
          <a:xfrm>
            <a:off x="5258134" y="640080"/>
            <a:ext cx="6293689" cy="3652405"/>
          </a:xfrm>
        </p:spPr>
        <p:txBody>
          <a:bodyPr anchor="b">
            <a:normAutofit/>
          </a:bodyPr>
          <a:lstStyle/>
          <a:p>
            <a:pPr algn="l"/>
            <a:r>
              <a:rPr lang="en-US" sz="4400">
                <a:solidFill>
                  <a:schemeClr val="tx1">
                    <a:lumMod val="85000"/>
                    <a:lumOff val="15000"/>
                  </a:schemeClr>
                </a:solidFill>
              </a:rPr>
              <a:t>Digital devices and Blue light</a:t>
            </a:r>
          </a:p>
        </p:txBody>
      </p:sp>
      <p:sp>
        <p:nvSpPr>
          <p:cNvPr id="3" name="Subtitle 2">
            <a:extLst>
              <a:ext uri="{FF2B5EF4-FFF2-40B4-BE49-F238E27FC236}">
                <a16:creationId xmlns:a16="http://schemas.microsoft.com/office/drawing/2014/main" id="{DF41FDA3-7AE5-1A0C-1D31-8CBB70C540E6}"/>
              </a:ext>
            </a:extLst>
          </p:cNvPr>
          <p:cNvSpPr>
            <a:spLocks noGrp="1"/>
          </p:cNvSpPr>
          <p:nvPr>
            <p:ph type="subTitle" idx="1"/>
          </p:nvPr>
        </p:nvSpPr>
        <p:spPr>
          <a:xfrm>
            <a:off x="5271524" y="4460708"/>
            <a:ext cx="6280299" cy="1753175"/>
          </a:xfrm>
        </p:spPr>
        <p:txBody>
          <a:bodyPr anchor="t">
            <a:normAutofit/>
          </a:bodyPr>
          <a:lstStyle/>
          <a:p>
            <a:r>
              <a:rPr lang="en-US" sz="1600">
                <a:solidFill>
                  <a:schemeClr val="tx1">
                    <a:lumMod val="85000"/>
                    <a:lumOff val="15000"/>
                  </a:schemeClr>
                </a:solidFill>
              </a:rPr>
              <a:t>Alicia Wilson, DMSc, MSPA-C</a:t>
            </a:r>
          </a:p>
        </p:txBody>
      </p:sp>
      <p:pic>
        <p:nvPicPr>
          <p:cNvPr id="7" name="Graphic 6" descr="Smart Phone">
            <a:extLst>
              <a:ext uri="{FF2B5EF4-FFF2-40B4-BE49-F238E27FC236}">
                <a16:creationId xmlns:a16="http://schemas.microsoft.com/office/drawing/2014/main" id="{8D53BC33-8D41-147D-AE10-D6133148E7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999" y="1422615"/>
            <a:ext cx="3993942" cy="3993942"/>
          </a:xfrm>
          <a:prstGeom prst="rect">
            <a:avLst/>
          </a:prstGeom>
        </p:spPr>
      </p:pic>
      <p:cxnSp>
        <p:nvCxnSpPr>
          <p:cNvPr id="12" name="Straight Connector 11">
            <a:extLst>
              <a:ext uri="{FF2B5EF4-FFF2-40B4-BE49-F238E27FC236}">
                <a16:creationId xmlns:a16="http://schemas.microsoft.com/office/drawing/2014/main" id="{640A410A-1838-4131-95A6-2BE4F8D412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460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209766-A6F6-84DD-9562-E4F6090615F1}"/>
              </a:ext>
            </a:extLst>
          </p:cNvPr>
          <p:cNvSpPr>
            <a:spLocks noGrp="1"/>
          </p:cNvSpPr>
          <p:nvPr>
            <p:ph type="title"/>
          </p:nvPr>
        </p:nvSpPr>
        <p:spPr>
          <a:xfrm>
            <a:off x="643468" y="643467"/>
            <a:ext cx="3415612" cy="5571066"/>
          </a:xfrm>
        </p:spPr>
        <p:txBody>
          <a:bodyPr>
            <a:normAutofit/>
          </a:bodyPr>
          <a:lstStyle/>
          <a:p>
            <a:r>
              <a:rPr lang="en-US">
                <a:solidFill>
                  <a:srgbClr val="FFFFFF"/>
                </a:solidFill>
              </a:rPr>
              <a:t>Blue light and eye strain</a:t>
            </a:r>
          </a:p>
        </p:txBody>
      </p:sp>
      <p:graphicFrame>
        <p:nvGraphicFramePr>
          <p:cNvPr id="5" name="Content Placeholder 2">
            <a:extLst>
              <a:ext uri="{FF2B5EF4-FFF2-40B4-BE49-F238E27FC236}">
                <a16:creationId xmlns:a16="http://schemas.microsoft.com/office/drawing/2014/main" id="{752928F9-91D4-AC78-3C82-94BCD3DBD6B9}"/>
              </a:ext>
            </a:extLst>
          </p:cNvPr>
          <p:cNvGraphicFramePr>
            <a:graphicFrameLocks noGrp="1"/>
          </p:cNvGraphicFramePr>
          <p:nvPr>
            <p:ph idx="1"/>
            <p:extLst>
              <p:ext uri="{D42A27DB-BD31-4B8C-83A1-F6EECF244321}">
                <p14:modId xmlns:p14="http://schemas.microsoft.com/office/powerpoint/2010/main" val="364598555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770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7391-957A-AA8D-A014-C089010D7891}"/>
              </a:ext>
            </a:extLst>
          </p:cNvPr>
          <p:cNvSpPr>
            <a:spLocks noGrp="1"/>
          </p:cNvSpPr>
          <p:nvPr>
            <p:ph type="title"/>
          </p:nvPr>
        </p:nvSpPr>
        <p:spPr>
          <a:xfrm>
            <a:off x="1024128" y="585216"/>
            <a:ext cx="4732244" cy="1499616"/>
          </a:xfrm>
        </p:spPr>
        <p:txBody>
          <a:bodyPr>
            <a:normAutofit/>
          </a:bodyPr>
          <a:lstStyle/>
          <a:p>
            <a:r>
              <a:rPr lang="en-US"/>
              <a:t>Device usage and muscle aches</a:t>
            </a:r>
          </a:p>
        </p:txBody>
      </p:sp>
      <p:sp>
        <p:nvSpPr>
          <p:cNvPr id="25" name="Rectangle 24">
            <a:extLst>
              <a:ext uri="{FF2B5EF4-FFF2-40B4-BE49-F238E27FC236}">
                <a16:creationId xmlns:a16="http://schemas.microsoft.com/office/drawing/2014/main" id="{9D431EF2-5A31-4C05-AA3E-4580F5534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7678399-6817-4845-9B59-E82951B0B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sitting on a bench looking at the phone&#10;&#10;AI-generated content may be incorrect.">
            <a:extLst>
              <a:ext uri="{FF2B5EF4-FFF2-40B4-BE49-F238E27FC236}">
                <a16:creationId xmlns:a16="http://schemas.microsoft.com/office/drawing/2014/main" id="{D015874B-DD0F-B9D6-D600-16671C187417}"/>
              </a:ext>
            </a:extLst>
          </p:cNvPr>
          <p:cNvPicPr>
            <a:picLocks noChangeAspect="1"/>
          </p:cNvPicPr>
          <p:nvPr/>
        </p:nvPicPr>
        <p:blipFill>
          <a:blip r:embed="rId3"/>
          <a:srcRect r="-1" b="18945"/>
          <a:stretch/>
        </p:blipFill>
        <p:spPr>
          <a:xfrm>
            <a:off x="6569894" y="1104583"/>
            <a:ext cx="3602736" cy="2096530"/>
          </a:xfrm>
          <a:prstGeom prst="rect">
            <a:avLst/>
          </a:prstGeom>
        </p:spPr>
      </p:pic>
      <p:sp>
        <p:nvSpPr>
          <p:cNvPr id="24" name="Rectangle 23">
            <a:extLst>
              <a:ext uri="{FF2B5EF4-FFF2-40B4-BE49-F238E27FC236}">
                <a16:creationId xmlns:a16="http://schemas.microsoft.com/office/drawing/2014/main" id="{B044E73A-9DB7-46CD-9B4D-9DE9FB5E6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057F48-2FD4-4DD3-B887-FEE2B447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A4469D8-5936-48B8-AF0C-37FF2AEE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 text">
            <a:extLst>
              <a:ext uri="{FF2B5EF4-FFF2-40B4-BE49-F238E27FC236}">
                <a16:creationId xmlns:a16="http://schemas.microsoft.com/office/drawing/2014/main" id="{4C1B271A-230C-8783-4013-33C8E719B03B}"/>
              </a:ext>
            </a:extLst>
          </p:cNvPr>
          <p:cNvPicPr>
            <a:picLocks noChangeAspect="1"/>
          </p:cNvPicPr>
          <p:nvPr/>
        </p:nvPicPr>
        <p:blipFill>
          <a:blip r:embed="rId4"/>
          <a:stretch>
            <a:fillRect/>
          </a:stretch>
        </p:blipFill>
        <p:spPr>
          <a:xfrm>
            <a:off x="8833799" y="4305696"/>
            <a:ext cx="2880360" cy="2076997"/>
          </a:xfrm>
          <a:prstGeom prst="rect">
            <a:avLst/>
          </a:prstGeom>
        </p:spPr>
      </p:pic>
      <p:graphicFrame>
        <p:nvGraphicFramePr>
          <p:cNvPr id="5" name="Content Placeholder 2">
            <a:extLst>
              <a:ext uri="{FF2B5EF4-FFF2-40B4-BE49-F238E27FC236}">
                <a16:creationId xmlns:a16="http://schemas.microsoft.com/office/drawing/2014/main" id="{7B29DF65-3419-EC29-B939-3B04F989080D}"/>
              </a:ext>
            </a:extLst>
          </p:cNvPr>
          <p:cNvGraphicFramePr>
            <a:graphicFrameLocks noGrp="1"/>
          </p:cNvGraphicFramePr>
          <p:nvPr>
            <p:ph idx="1"/>
            <p:extLst>
              <p:ext uri="{D42A27DB-BD31-4B8C-83A1-F6EECF244321}">
                <p14:modId xmlns:p14="http://schemas.microsoft.com/office/powerpoint/2010/main" val="676652739"/>
              </p:ext>
            </p:extLst>
          </p:nvPr>
        </p:nvGraphicFramePr>
        <p:xfrm>
          <a:off x="1024129" y="2286000"/>
          <a:ext cx="4656236" cy="40233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1264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05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9EB57-E8AA-FCB3-54A5-32D08C234434}"/>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Blue light and cataracts</a:t>
            </a:r>
          </a:p>
        </p:txBody>
      </p:sp>
      <p:pic>
        <p:nvPicPr>
          <p:cNvPr id="7" name="Picture 6">
            <a:extLst>
              <a:ext uri="{FF2B5EF4-FFF2-40B4-BE49-F238E27FC236}">
                <a16:creationId xmlns:a16="http://schemas.microsoft.com/office/drawing/2014/main" id="{45749E90-9084-3F22-F55A-71BE8760C928}"/>
              </a:ext>
            </a:extLst>
          </p:cNvPr>
          <p:cNvPicPr>
            <a:picLocks noChangeAspect="1"/>
          </p:cNvPicPr>
          <p:nvPr/>
        </p:nvPicPr>
        <p:blipFill>
          <a:blip r:embed="rId3"/>
          <a:srcRect l="8923" r="-3" b="-3"/>
          <a:stretch/>
        </p:blipFill>
        <p:spPr>
          <a:xfrm>
            <a:off x="327547" y="321733"/>
            <a:ext cx="7058306" cy="4107392"/>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EE658531-39A5-6A5E-C3D9-2C28C3D12967}"/>
              </a:ext>
            </a:extLst>
          </p:cNvPr>
          <p:cNvSpPr>
            <a:spLocks noGrp="1"/>
          </p:cNvSpPr>
          <p:nvPr>
            <p:ph idx="1"/>
          </p:nvPr>
        </p:nvSpPr>
        <p:spPr>
          <a:xfrm>
            <a:off x="8029319" y="917725"/>
            <a:ext cx="3424739" cy="4852362"/>
          </a:xfrm>
        </p:spPr>
        <p:txBody>
          <a:bodyPr anchor="ctr">
            <a:normAutofit/>
          </a:bodyPr>
          <a:lstStyle/>
          <a:p>
            <a:pPr>
              <a:buFont typeface="Wingdings" panose="05000000000000000000" pitchFamily="2" charset="2"/>
              <a:buChar char="q"/>
            </a:pPr>
            <a:r>
              <a:rPr lang="en-US">
                <a:solidFill>
                  <a:srgbClr val="FFFFFF"/>
                </a:solidFill>
              </a:rPr>
              <a:t>Blue light can cause the production of reactive oxygen species (ROS) in the eye, which can lead to oxidative stress and damage eye proteins, thereby causing clouding of the lens and vision impairment. </a:t>
            </a:r>
          </a:p>
          <a:p>
            <a:pPr>
              <a:buFont typeface="Wingdings" panose="05000000000000000000" pitchFamily="2" charset="2"/>
              <a:buChar char="q"/>
            </a:pPr>
            <a:r>
              <a:rPr lang="en-US">
                <a:solidFill>
                  <a:srgbClr val="FFFFFF"/>
                </a:solidFill>
              </a:rPr>
              <a:t>Blue-violet light range of 415-455 nm seem to be effective in generating ROS and causing cell damage. </a:t>
            </a:r>
          </a:p>
        </p:txBody>
      </p:sp>
    </p:spTree>
    <p:extLst>
      <p:ext uri="{BB962C8B-B14F-4D97-AF65-F5344CB8AC3E}">
        <p14:creationId xmlns:p14="http://schemas.microsoft.com/office/powerpoint/2010/main" val="3131373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5ED6-11F1-7ECE-6B04-88241FF9085B}"/>
              </a:ext>
            </a:extLst>
          </p:cNvPr>
          <p:cNvSpPr>
            <a:spLocks noGrp="1"/>
          </p:cNvSpPr>
          <p:nvPr>
            <p:ph type="title"/>
          </p:nvPr>
        </p:nvSpPr>
        <p:spPr>
          <a:xfrm>
            <a:off x="1024129" y="585216"/>
            <a:ext cx="4431792" cy="1499616"/>
          </a:xfrm>
        </p:spPr>
        <p:txBody>
          <a:bodyPr>
            <a:normAutofit/>
          </a:bodyPr>
          <a:lstStyle/>
          <a:p>
            <a:r>
              <a:rPr lang="en-US" sz="3900"/>
              <a:t>Blue light and macular degeneration (AMD)</a:t>
            </a:r>
          </a:p>
        </p:txBody>
      </p:sp>
      <p:sp>
        <p:nvSpPr>
          <p:cNvPr id="3" name="Content Placeholder 2">
            <a:extLst>
              <a:ext uri="{FF2B5EF4-FFF2-40B4-BE49-F238E27FC236}">
                <a16:creationId xmlns:a16="http://schemas.microsoft.com/office/drawing/2014/main" id="{53786B35-C138-D348-5D85-0020800CBDD1}"/>
              </a:ext>
            </a:extLst>
          </p:cNvPr>
          <p:cNvSpPr>
            <a:spLocks noGrp="1"/>
          </p:cNvSpPr>
          <p:nvPr>
            <p:ph idx="1"/>
          </p:nvPr>
        </p:nvSpPr>
        <p:spPr>
          <a:xfrm>
            <a:off x="1024128" y="2286000"/>
            <a:ext cx="4429615" cy="3931920"/>
          </a:xfrm>
        </p:spPr>
        <p:txBody>
          <a:bodyPr>
            <a:normAutofit fontScale="92500" lnSpcReduction="10000"/>
          </a:bodyPr>
          <a:lstStyle/>
          <a:p>
            <a:pPr>
              <a:buFont typeface="Wingdings" panose="05000000000000000000" pitchFamily="2" charset="2"/>
              <a:buChar char="q"/>
            </a:pPr>
            <a:r>
              <a:rPr lang="en-US" dirty="0"/>
              <a:t>ROS causes cell death.</a:t>
            </a:r>
          </a:p>
          <a:p>
            <a:pPr>
              <a:buFont typeface="Wingdings" panose="05000000000000000000" pitchFamily="2" charset="2"/>
              <a:buChar char="q"/>
            </a:pPr>
            <a:r>
              <a:rPr lang="en-US" dirty="0"/>
              <a:t>Sunlight, being a significant source of blue light, can cause retinal death, leading to AMD.</a:t>
            </a:r>
          </a:p>
          <a:p>
            <a:pPr>
              <a:buFont typeface="Wingdings" panose="05000000000000000000" pitchFamily="2" charset="2"/>
              <a:buChar char="q"/>
            </a:pPr>
            <a:r>
              <a:rPr lang="en-US" dirty="0"/>
              <a:t>Prolonged exposure to blue light from devices can lead to an increase in ROS’s --&gt;cell death.</a:t>
            </a:r>
          </a:p>
          <a:p>
            <a:pPr>
              <a:buFont typeface="Wingdings" panose="05000000000000000000" pitchFamily="2" charset="2"/>
              <a:buChar char="q"/>
            </a:pPr>
            <a:r>
              <a:rPr lang="en-US" dirty="0"/>
              <a:t>AMD also has a large genetic component.</a:t>
            </a:r>
          </a:p>
          <a:p>
            <a:pPr>
              <a:buFont typeface="Wingdings" panose="05000000000000000000" pitchFamily="2" charset="2"/>
              <a:buChar char="q"/>
            </a:pPr>
            <a:r>
              <a:rPr lang="en-US" dirty="0"/>
              <a:t>Wear sunglasses.</a:t>
            </a:r>
          </a:p>
          <a:p>
            <a:pPr>
              <a:buFont typeface="Wingdings" panose="05000000000000000000" pitchFamily="2" charset="2"/>
              <a:buChar char="q"/>
            </a:pPr>
            <a:r>
              <a:rPr lang="en-US" dirty="0"/>
              <a:t>Take a device break.</a:t>
            </a:r>
          </a:p>
        </p:txBody>
      </p:sp>
      <p:pic>
        <p:nvPicPr>
          <p:cNvPr id="4" name="Picture 3">
            <a:extLst>
              <a:ext uri="{FF2B5EF4-FFF2-40B4-BE49-F238E27FC236}">
                <a16:creationId xmlns:a16="http://schemas.microsoft.com/office/drawing/2014/main" id="{75CCE90E-817B-664C-C73A-3972EFDAE0DA}"/>
              </a:ext>
            </a:extLst>
          </p:cNvPr>
          <p:cNvPicPr>
            <a:picLocks noChangeAspect="1"/>
          </p:cNvPicPr>
          <p:nvPr/>
        </p:nvPicPr>
        <p:blipFill>
          <a:blip r:embed="rId3"/>
          <a:stretch>
            <a:fillRect/>
          </a:stretch>
        </p:blipFill>
        <p:spPr>
          <a:xfrm>
            <a:off x="6096000" y="2017280"/>
            <a:ext cx="5455921" cy="2823439"/>
          </a:xfrm>
          <a:prstGeom prst="rect">
            <a:avLst/>
          </a:prstGeom>
        </p:spPr>
      </p:pic>
    </p:spTree>
    <p:extLst>
      <p:ext uri="{BB962C8B-B14F-4D97-AF65-F5344CB8AC3E}">
        <p14:creationId xmlns:p14="http://schemas.microsoft.com/office/powerpoint/2010/main" val="1060094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2EFC-C628-9954-4AFF-0708B9172644}"/>
              </a:ext>
            </a:extLst>
          </p:cNvPr>
          <p:cNvSpPr>
            <a:spLocks noGrp="1"/>
          </p:cNvSpPr>
          <p:nvPr>
            <p:ph type="title"/>
          </p:nvPr>
        </p:nvSpPr>
        <p:spPr>
          <a:xfrm>
            <a:off x="1056212" y="1219200"/>
            <a:ext cx="9720072" cy="576874"/>
          </a:xfrm>
        </p:spPr>
        <p:txBody>
          <a:bodyPr>
            <a:normAutofit fontScale="90000"/>
          </a:bodyPr>
          <a:lstStyle/>
          <a:p>
            <a:pPr algn="ctr"/>
            <a:r>
              <a:rPr lang="en-US" dirty="0"/>
              <a:t>blue light and the macula</a:t>
            </a:r>
          </a:p>
        </p:txBody>
      </p:sp>
      <p:pic>
        <p:nvPicPr>
          <p:cNvPr id="2052" name="Picture 4" descr="Macular Pigment | IrisTech">
            <a:extLst>
              <a:ext uri="{FF2B5EF4-FFF2-40B4-BE49-F238E27FC236}">
                <a16:creationId xmlns:a16="http://schemas.microsoft.com/office/drawing/2014/main" id="{1C90F00C-C5FA-E1FE-3516-58254AF70E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8105" y="2084832"/>
            <a:ext cx="6015790" cy="462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205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ABE753E-4156-4486-B269-C34C2220E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9BFE9F-67FE-4BBC-BFED-6AA4C51D0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E53534-37A4-7D06-D9A0-52E1FCBA2DBF}"/>
              </a:ext>
            </a:extLst>
          </p:cNvPr>
          <p:cNvSpPr>
            <a:spLocks noGrp="1"/>
          </p:cNvSpPr>
          <p:nvPr>
            <p:ph type="title"/>
          </p:nvPr>
        </p:nvSpPr>
        <p:spPr>
          <a:xfrm>
            <a:off x="7789762" y="643467"/>
            <a:ext cx="3813119" cy="5571066"/>
          </a:xfrm>
        </p:spPr>
        <p:txBody>
          <a:bodyPr>
            <a:normAutofit/>
          </a:bodyPr>
          <a:lstStyle/>
          <a:p>
            <a:r>
              <a:rPr lang="en-US" dirty="0">
                <a:solidFill>
                  <a:srgbClr val="FFFFFF"/>
                </a:solidFill>
              </a:rPr>
              <a:t>What can we do</a:t>
            </a:r>
          </a:p>
        </p:txBody>
      </p:sp>
      <p:graphicFrame>
        <p:nvGraphicFramePr>
          <p:cNvPr id="15" name="Content Placeholder 2">
            <a:extLst>
              <a:ext uri="{FF2B5EF4-FFF2-40B4-BE49-F238E27FC236}">
                <a16:creationId xmlns:a16="http://schemas.microsoft.com/office/drawing/2014/main" id="{00418D0B-E6ED-BB77-FD9A-4EC8B18BFA69}"/>
              </a:ext>
            </a:extLst>
          </p:cNvPr>
          <p:cNvGraphicFramePr>
            <a:graphicFrameLocks noGrp="1"/>
          </p:cNvGraphicFramePr>
          <p:nvPr>
            <p:ph idx="1"/>
            <p:extLst>
              <p:ext uri="{D42A27DB-BD31-4B8C-83A1-F6EECF244321}">
                <p14:modId xmlns:p14="http://schemas.microsoft.com/office/powerpoint/2010/main" val="1027965678"/>
              </p:ext>
            </p:extLst>
          </p:nvPr>
        </p:nvGraphicFramePr>
        <p:xfrm>
          <a:off x="904875" y="976313"/>
          <a:ext cx="5734050" cy="4897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1157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D7121A-2E3E-28CB-1EB1-DBCB615260EF}"/>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How to turn on different modes</a:t>
            </a:r>
          </a:p>
        </p:txBody>
      </p:sp>
      <p:sp>
        <p:nvSpPr>
          <p:cNvPr id="3" name="Content Placeholder 2">
            <a:extLst>
              <a:ext uri="{FF2B5EF4-FFF2-40B4-BE49-F238E27FC236}">
                <a16:creationId xmlns:a16="http://schemas.microsoft.com/office/drawing/2014/main" id="{1BF173A8-2B02-DEB6-9F4D-F333E7474D5D}"/>
              </a:ext>
            </a:extLst>
          </p:cNvPr>
          <p:cNvSpPr>
            <a:spLocks noGrp="1"/>
          </p:cNvSpPr>
          <p:nvPr>
            <p:ph idx="1"/>
          </p:nvPr>
        </p:nvSpPr>
        <p:spPr>
          <a:xfrm>
            <a:off x="4951048" y="804333"/>
            <a:ext cx="6306003" cy="5249334"/>
          </a:xfrm>
        </p:spPr>
        <p:txBody>
          <a:bodyPr anchor="ctr">
            <a:normAutofit/>
          </a:bodyPr>
          <a:lstStyle/>
          <a:p>
            <a:r>
              <a:rPr lang="en-US" dirty="0" err="1"/>
              <a:t>Iphone</a:t>
            </a:r>
            <a:endParaRPr lang="en-US" dirty="0"/>
          </a:p>
          <a:p>
            <a:pPr lvl="1">
              <a:buFont typeface="Wingdings" panose="05000000000000000000" pitchFamily="2" charset="2"/>
              <a:buChar char="q"/>
            </a:pPr>
            <a:r>
              <a:rPr lang="en-US" sz="2000" dirty="0"/>
              <a:t>To turn on and customize night shift mode, go to Settings -&gt; Display &amp; Brightness -&gt; Night shift</a:t>
            </a:r>
          </a:p>
          <a:p>
            <a:pPr lvl="1">
              <a:buFont typeface="Wingdings" panose="05000000000000000000" pitchFamily="2" charset="2"/>
              <a:buChar char="q"/>
            </a:pPr>
            <a:r>
              <a:rPr lang="en-US" sz="2000" dirty="0"/>
              <a:t>To turn on dark mode, go to Settings -&gt;Display &amp; Brightness -&gt; Light/Dark -&gt; Automatic</a:t>
            </a:r>
          </a:p>
          <a:p>
            <a:pPr lvl="1">
              <a:buFont typeface="Wingdings" panose="05000000000000000000" pitchFamily="2" charset="2"/>
              <a:buChar char="q"/>
            </a:pPr>
            <a:r>
              <a:rPr lang="en-US" sz="2000" dirty="0"/>
              <a:t>To use a color filter to block blue light, go to Settings -&gt; Accessibility -&gt;Display and text size -&gt; Color filters -&gt; Pick color tint – move the intensity slider to the far right and hue to the far left which will eliminate blue light</a:t>
            </a:r>
          </a:p>
          <a:p>
            <a:pPr lvl="1">
              <a:buFont typeface="Wingdings" panose="05000000000000000000" pitchFamily="2" charset="2"/>
              <a:buChar char="q"/>
            </a:pPr>
            <a:r>
              <a:rPr lang="en-US" sz="2000" dirty="0"/>
              <a:t> “Hey Siri, turn on grayscale”</a:t>
            </a:r>
          </a:p>
          <a:p>
            <a:pPr lvl="1">
              <a:buFont typeface="Wingdings" panose="05000000000000000000" pitchFamily="2" charset="2"/>
              <a:buChar char="q"/>
            </a:pPr>
            <a:r>
              <a:rPr lang="en-US" sz="2000" dirty="0"/>
              <a:t> “Hey Siri, turn down my brightness”</a:t>
            </a:r>
          </a:p>
          <a:p>
            <a:r>
              <a:rPr lang="en-US" dirty="0"/>
              <a:t>Android</a:t>
            </a:r>
          </a:p>
          <a:p>
            <a:pPr>
              <a:buFont typeface="Wingdings" panose="05000000000000000000" pitchFamily="2" charset="2"/>
              <a:buChar char="q"/>
            </a:pPr>
            <a:r>
              <a:rPr lang="en-US" sz="2000" dirty="0"/>
              <a:t>To turn blue light on and off, go to Settings -&gt;Display -&gt; Eye comfort -&gt; Adaptive – then customize</a:t>
            </a:r>
          </a:p>
          <a:p>
            <a:pPr marL="0" indent="0">
              <a:buNone/>
            </a:pPr>
            <a:endParaRPr lang="en-US" dirty="0"/>
          </a:p>
        </p:txBody>
      </p:sp>
    </p:spTree>
    <p:extLst>
      <p:ext uri="{BB962C8B-B14F-4D97-AF65-F5344CB8AC3E}">
        <p14:creationId xmlns:p14="http://schemas.microsoft.com/office/powerpoint/2010/main" val="49942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9819C-8ACB-69E8-CE14-E163DD7BFD06}"/>
              </a:ext>
            </a:extLst>
          </p:cNvPr>
          <p:cNvSpPr>
            <a:spLocks noGrp="1"/>
          </p:cNvSpPr>
          <p:nvPr>
            <p:ph type="title"/>
          </p:nvPr>
        </p:nvSpPr>
        <p:spPr/>
        <p:txBody>
          <a:bodyPr/>
          <a:lstStyle/>
          <a:p>
            <a:pPr algn="ctr"/>
            <a:r>
              <a:rPr lang="en-US" dirty="0"/>
              <a:t>Thank you!</a:t>
            </a:r>
          </a:p>
        </p:txBody>
      </p:sp>
      <p:pic>
        <p:nvPicPr>
          <p:cNvPr id="3074" name="Picture 2" descr="1,890,300+ Beach Sun Stock Photos, Pictures &amp; Royalty-Free ...">
            <a:extLst>
              <a:ext uri="{FF2B5EF4-FFF2-40B4-BE49-F238E27FC236}">
                <a16:creationId xmlns:a16="http://schemas.microsoft.com/office/drawing/2014/main" id="{7DB4C6B7-40D6-03C0-7B75-8BD0D6D3EB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1275" y="1857375"/>
            <a:ext cx="6981825"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32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A978-31F1-F48F-7E12-2B72752B9B4F}"/>
              </a:ext>
            </a:extLst>
          </p:cNvPr>
          <p:cNvSpPr>
            <a:spLocks noGrp="1"/>
          </p:cNvSpPr>
          <p:nvPr>
            <p:ph type="title"/>
          </p:nvPr>
        </p:nvSpPr>
        <p:spPr>
          <a:xfrm>
            <a:off x="1024128" y="585216"/>
            <a:ext cx="9720072" cy="1499616"/>
          </a:xfrm>
        </p:spPr>
        <p:txBody>
          <a:bodyPr>
            <a:normAutofit/>
          </a:bodyPr>
          <a:lstStyle/>
          <a:p>
            <a:r>
              <a:rPr lang="en-US"/>
              <a:t>Objectives	</a:t>
            </a:r>
          </a:p>
        </p:txBody>
      </p:sp>
      <p:graphicFrame>
        <p:nvGraphicFramePr>
          <p:cNvPr id="11" name="Content Placeholder 2">
            <a:extLst>
              <a:ext uri="{FF2B5EF4-FFF2-40B4-BE49-F238E27FC236}">
                <a16:creationId xmlns:a16="http://schemas.microsoft.com/office/drawing/2014/main" id="{EE023870-13A4-FEA7-9D31-E78A9DD38F14}"/>
              </a:ext>
            </a:extLst>
          </p:cNvPr>
          <p:cNvGraphicFramePr>
            <a:graphicFrameLocks noGrp="1"/>
          </p:cNvGraphicFramePr>
          <p:nvPr>
            <p:ph idx="1"/>
            <p:extLst>
              <p:ext uri="{D42A27DB-BD31-4B8C-83A1-F6EECF244321}">
                <p14:modId xmlns:p14="http://schemas.microsoft.com/office/powerpoint/2010/main" val="673079382"/>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62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585A4B-8131-E941-8FC2-E83921069396}"/>
              </a:ext>
            </a:extLst>
          </p:cNvPr>
          <p:cNvSpPr>
            <a:spLocks noGrp="1"/>
          </p:cNvSpPr>
          <p:nvPr>
            <p:ph type="title"/>
          </p:nvPr>
        </p:nvSpPr>
        <p:spPr>
          <a:xfrm>
            <a:off x="1024129" y="585216"/>
            <a:ext cx="3779085" cy="1499616"/>
          </a:xfrm>
        </p:spPr>
        <p:txBody>
          <a:bodyPr>
            <a:normAutofit/>
          </a:bodyPr>
          <a:lstStyle/>
          <a:p>
            <a:r>
              <a:rPr lang="en-US" dirty="0">
                <a:solidFill>
                  <a:srgbClr val="FFFFFF"/>
                </a:solidFill>
              </a:rPr>
              <a:t>facts</a:t>
            </a:r>
            <a:r>
              <a:rPr lang="en-US" baseline="30000" dirty="0">
                <a:solidFill>
                  <a:srgbClr val="FFFFFF"/>
                </a:solidFill>
              </a:rPr>
              <a:t>1</a:t>
            </a:r>
            <a:endParaRPr lang="en-US" dirty="0">
              <a:solidFill>
                <a:srgbClr val="FFFFFF"/>
              </a:solidFill>
            </a:endParaRPr>
          </a:p>
        </p:txBody>
      </p:sp>
      <p:cxnSp>
        <p:nvCxnSpPr>
          <p:cNvPr id="13" name="Straight Connector 12">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377D4A8-EFAF-6E7E-D412-016ADFEA368F}"/>
              </a:ext>
            </a:extLst>
          </p:cNvPr>
          <p:cNvSpPr>
            <a:spLocks noGrp="1"/>
          </p:cNvSpPr>
          <p:nvPr>
            <p:ph idx="1"/>
          </p:nvPr>
        </p:nvSpPr>
        <p:spPr>
          <a:xfrm>
            <a:off x="244555" y="2286000"/>
            <a:ext cx="4571286" cy="3986784"/>
          </a:xfrm>
        </p:spPr>
        <p:txBody>
          <a:bodyPr>
            <a:normAutofit/>
          </a:bodyPr>
          <a:lstStyle/>
          <a:p>
            <a:pPr>
              <a:buClr>
                <a:schemeClr val="bg1"/>
              </a:buClr>
              <a:buFont typeface="Wingdings" panose="05000000000000000000" pitchFamily="2" charset="2"/>
              <a:buChar char="q"/>
            </a:pPr>
            <a:r>
              <a:rPr lang="en-US" sz="2400" dirty="0">
                <a:solidFill>
                  <a:srgbClr val="FFFFFF"/>
                </a:solidFill>
              </a:rPr>
              <a:t>As of June 2024, there were over 7.2 billion smartphones in the world. </a:t>
            </a:r>
          </a:p>
          <a:p>
            <a:pPr lvl="1">
              <a:buClr>
                <a:schemeClr val="bg1"/>
              </a:buClr>
              <a:buFont typeface="Wingdings" panose="05000000000000000000" pitchFamily="2" charset="2"/>
              <a:buChar char="q"/>
            </a:pPr>
            <a:r>
              <a:rPr lang="en-US" sz="2400" dirty="0">
                <a:solidFill>
                  <a:srgbClr val="FFFFFF"/>
                </a:solidFill>
              </a:rPr>
              <a:t>8 billion population</a:t>
            </a:r>
          </a:p>
          <a:p>
            <a:pPr lvl="1">
              <a:buClr>
                <a:schemeClr val="bg1"/>
              </a:buClr>
              <a:buFont typeface="Wingdings" panose="05000000000000000000" pitchFamily="2" charset="2"/>
              <a:buChar char="q"/>
            </a:pPr>
            <a:r>
              <a:rPr lang="en-US" sz="2400" dirty="0">
                <a:solidFill>
                  <a:srgbClr val="FFFFFF"/>
                </a:solidFill>
              </a:rPr>
              <a:t>Some own more than one phone</a:t>
            </a:r>
          </a:p>
          <a:p>
            <a:pPr>
              <a:buClr>
                <a:schemeClr val="bg1"/>
              </a:buClr>
              <a:buFont typeface="Wingdings" panose="05000000000000000000" pitchFamily="2" charset="2"/>
              <a:buChar char="q"/>
            </a:pPr>
            <a:r>
              <a:rPr lang="en-US" sz="2400" dirty="0">
                <a:solidFill>
                  <a:srgbClr val="FFFFFF"/>
                </a:solidFill>
              </a:rPr>
              <a:t>7.8% higher than the previous year.</a:t>
            </a:r>
          </a:p>
          <a:p>
            <a:pPr>
              <a:buClr>
                <a:schemeClr val="bg1"/>
              </a:buClr>
              <a:buFont typeface="Wingdings" panose="05000000000000000000" pitchFamily="2" charset="2"/>
              <a:buChar char="q"/>
            </a:pPr>
            <a:r>
              <a:rPr lang="en-US" sz="2400" dirty="0">
                <a:solidFill>
                  <a:srgbClr val="FFFFFF"/>
                </a:solidFill>
              </a:rPr>
              <a:t>China has the most smartphones. </a:t>
            </a:r>
          </a:p>
          <a:p>
            <a:pPr>
              <a:buClr>
                <a:schemeClr val="bg1"/>
              </a:buClr>
              <a:buFont typeface="Wingdings" panose="05000000000000000000" pitchFamily="2" charset="2"/>
              <a:buChar char="q"/>
            </a:pPr>
            <a:r>
              <a:rPr lang="en-US" sz="2400" dirty="0">
                <a:solidFill>
                  <a:srgbClr val="FFFFFF"/>
                </a:solidFill>
              </a:rPr>
              <a:t>Android is the leading operating system! </a:t>
            </a:r>
          </a:p>
          <a:p>
            <a:pPr>
              <a:buClr>
                <a:schemeClr val="bg1"/>
              </a:buClr>
              <a:buFont typeface="Wingdings" panose="05000000000000000000" pitchFamily="2" charset="2"/>
              <a:buChar char="q"/>
            </a:pPr>
            <a:endParaRPr lang="en-US" sz="1700" dirty="0">
              <a:solidFill>
                <a:srgbClr val="FFFFFF"/>
              </a:solidFill>
            </a:endParaRPr>
          </a:p>
          <a:p>
            <a:pPr>
              <a:buClr>
                <a:schemeClr val="bg1"/>
              </a:buClr>
              <a:buFont typeface="Wingdings" panose="05000000000000000000" pitchFamily="2" charset="2"/>
              <a:buChar char="q"/>
            </a:pPr>
            <a:endParaRPr lang="en-US" sz="1700" dirty="0">
              <a:solidFill>
                <a:srgbClr val="FFFFFF"/>
              </a:solidFill>
            </a:endParaRPr>
          </a:p>
          <a:p>
            <a:pPr marL="0" indent="0">
              <a:buClr>
                <a:schemeClr val="bg1"/>
              </a:buClr>
              <a:buNone/>
            </a:pPr>
            <a:endParaRPr lang="en-US" sz="1700" dirty="0">
              <a:solidFill>
                <a:srgbClr val="FFFFFF"/>
              </a:solidFill>
            </a:endParaRPr>
          </a:p>
        </p:txBody>
      </p:sp>
      <p:pic>
        <p:nvPicPr>
          <p:cNvPr id="6" name="Picture 5">
            <a:extLst>
              <a:ext uri="{FF2B5EF4-FFF2-40B4-BE49-F238E27FC236}">
                <a16:creationId xmlns:a16="http://schemas.microsoft.com/office/drawing/2014/main" id="{C35C3F1C-18D4-96E6-D661-D09925541A86}"/>
              </a:ext>
            </a:extLst>
          </p:cNvPr>
          <p:cNvPicPr>
            <a:picLocks noChangeAspect="1"/>
          </p:cNvPicPr>
          <p:nvPr/>
        </p:nvPicPr>
        <p:blipFill>
          <a:blip r:embed="rId3"/>
          <a:stretch>
            <a:fillRect/>
          </a:stretch>
        </p:blipFill>
        <p:spPr>
          <a:xfrm>
            <a:off x="5577842" y="585216"/>
            <a:ext cx="6052684" cy="5687568"/>
          </a:xfrm>
          <a:prstGeom prst="rect">
            <a:avLst/>
          </a:prstGeom>
        </p:spPr>
      </p:pic>
      <p:sp>
        <p:nvSpPr>
          <p:cNvPr id="4" name="AutoShape 2" descr="undefined">
            <a:extLst>
              <a:ext uri="{FF2B5EF4-FFF2-40B4-BE49-F238E27FC236}">
                <a16:creationId xmlns:a16="http://schemas.microsoft.com/office/drawing/2014/main" id="{7E502A53-6AC5-61DB-A012-12497551CF3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6">
            <a:extLst>
              <a:ext uri="{FF2B5EF4-FFF2-40B4-BE49-F238E27FC236}">
                <a16:creationId xmlns:a16="http://schemas.microsoft.com/office/drawing/2014/main" id="{42D16BB7-FEB4-DA91-0C8E-2B9A31FD0B40}"/>
              </a:ext>
            </a:extLst>
          </p:cNvPr>
          <p:cNvSpPr>
            <a:spLocks noGrp="1"/>
          </p:cNvSpPr>
          <p:nvPr>
            <p:ph type="ftr" sz="quarter" idx="11"/>
          </p:nvPr>
        </p:nvSpPr>
        <p:spPr>
          <a:xfrm>
            <a:off x="914400" y="6470704"/>
            <a:ext cx="3729519" cy="274320"/>
          </a:xfrm>
        </p:spPr>
        <p:txBody>
          <a:bodyPr/>
          <a:lstStyle/>
          <a:p>
            <a:r>
              <a:rPr lang="en-US" dirty="0">
                <a:solidFill>
                  <a:schemeClr val="bg1"/>
                </a:solidFill>
              </a:rPr>
              <a:t>1.Howarth, J. (2024) How many people own smartphones? (2024-2029), Exploding Topics. Available at: https://explodingtopics.com/blog/smartphone-stats (Accessed: 10 February 2025). </a:t>
            </a:r>
          </a:p>
        </p:txBody>
      </p:sp>
    </p:spTree>
    <p:extLst>
      <p:ext uri="{BB962C8B-B14F-4D97-AF65-F5344CB8AC3E}">
        <p14:creationId xmlns:p14="http://schemas.microsoft.com/office/powerpoint/2010/main" val="274124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F827-1CF5-7F1C-7D94-692E53FDFF30}"/>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34603912-F70B-56D2-0449-FEA3C8C004EF}"/>
              </a:ext>
            </a:extLst>
          </p:cNvPr>
          <p:cNvGraphicFramePr>
            <a:graphicFrameLocks noGrp="1"/>
          </p:cNvGraphicFramePr>
          <p:nvPr>
            <p:ph idx="1"/>
            <p:extLst>
              <p:ext uri="{D42A27DB-BD31-4B8C-83A1-F6EECF244321}">
                <p14:modId xmlns:p14="http://schemas.microsoft.com/office/powerpoint/2010/main" val="1215268004"/>
              </p:ext>
            </p:extLst>
          </p:nvPr>
        </p:nvGraphicFramePr>
        <p:xfrm>
          <a:off x="609600" y="381000"/>
          <a:ext cx="10344150" cy="5927714"/>
        </p:xfrm>
        <a:graphic>
          <a:graphicData uri="http://schemas.openxmlformats.org/drawingml/2006/table">
            <a:tbl>
              <a:tblPr/>
              <a:tblGrid>
                <a:gridCol w="5172075">
                  <a:extLst>
                    <a:ext uri="{9D8B030D-6E8A-4147-A177-3AD203B41FA5}">
                      <a16:colId xmlns:a16="http://schemas.microsoft.com/office/drawing/2014/main" val="425764661"/>
                    </a:ext>
                  </a:extLst>
                </a:gridCol>
                <a:gridCol w="5172075">
                  <a:extLst>
                    <a:ext uri="{9D8B030D-6E8A-4147-A177-3AD203B41FA5}">
                      <a16:colId xmlns:a16="http://schemas.microsoft.com/office/drawing/2014/main" val="3265305134"/>
                    </a:ext>
                  </a:extLst>
                </a:gridCol>
              </a:tblGrid>
              <a:tr h="455978">
                <a:tc>
                  <a:txBody>
                    <a:bodyPr/>
                    <a:lstStyle/>
                    <a:p>
                      <a:r>
                        <a:rPr lang="en-US" sz="1400" b="1">
                          <a:solidFill>
                            <a:srgbClr val="000000"/>
                          </a:solidFill>
                          <a:effectLst/>
                        </a:rPr>
                        <a:t>Year </a:t>
                      </a:r>
                      <a:endParaRPr lang="en-US" sz="1400">
                        <a:solidFill>
                          <a:srgbClr val="000000"/>
                        </a:solidFill>
                        <a:effectLst/>
                      </a:endParaRP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sz="1400" b="1">
                          <a:solidFill>
                            <a:srgbClr val="000000"/>
                          </a:solidFill>
                          <a:effectLst/>
                        </a:rPr>
                        <a:t>Number of Smartphone users </a:t>
                      </a:r>
                      <a:endParaRPr lang="en-US" sz="1400">
                        <a:solidFill>
                          <a:srgbClr val="000000"/>
                        </a:solidFill>
                        <a:effectLst/>
                      </a:endParaRP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999935674"/>
                  </a:ext>
                </a:extLst>
              </a:tr>
              <a:tr h="455978">
                <a:tc>
                  <a:txBody>
                    <a:bodyPr/>
                    <a:lstStyle/>
                    <a:p>
                      <a:r>
                        <a:rPr lang="en-US" sz="1400">
                          <a:solidFill>
                            <a:srgbClr val="000000"/>
                          </a:solidFill>
                          <a:effectLst/>
                        </a:rPr>
                        <a:t>2016</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tc>
                  <a:txBody>
                    <a:bodyPr/>
                    <a:lstStyle/>
                    <a:p>
                      <a:r>
                        <a:rPr lang="en-US" sz="1400" dirty="0">
                          <a:solidFill>
                            <a:srgbClr val="000000"/>
                          </a:solidFill>
                          <a:effectLst/>
                        </a:rPr>
                        <a:t>3.7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extLst>
                  <a:ext uri="{0D108BD9-81ED-4DB2-BD59-A6C34878D82A}">
                    <a16:rowId xmlns:a16="http://schemas.microsoft.com/office/drawing/2014/main" val="3824494014"/>
                  </a:ext>
                </a:extLst>
              </a:tr>
              <a:tr h="455978">
                <a:tc>
                  <a:txBody>
                    <a:bodyPr/>
                    <a:lstStyle/>
                    <a:p>
                      <a:r>
                        <a:rPr lang="en-US" sz="1400">
                          <a:solidFill>
                            <a:srgbClr val="000000"/>
                          </a:solidFill>
                          <a:effectLst/>
                        </a:rPr>
                        <a:t>2017</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sz="1400">
                          <a:solidFill>
                            <a:srgbClr val="000000"/>
                          </a:solidFill>
                          <a:effectLst/>
                        </a:rPr>
                        <a:t>4.4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2710283060"/>
                  </a:ext>
                </a:extLst>
              </a:tr>
              <a:tr h="455978">
                <a:tc>
                  <a:txBody>
                    <a:bodyPr/>
                    <a:lstStyle/>
                    <a:p>
                      <a:r>
                        <a:rPr lang="en-US" sz="1400">
                          <a:solidFill>
                            <a:srgbClr val="000000"/>
                          </a:solidFill>
                          <a:effectLst/>
                        </a:rPr>
                        <a:t>2018</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tc>
                  <a:txBody>
                    <a:bodyPr/>
                    <a:lstStyle/>
                    <a:p>
                      <a:r>
                        <a:rPr lang="en-US" sz="1400">
                          <a:solidFill>
                            <a:srgbClr val="000000"/>
                          </a:solidFill>
                          <a:effectLst/>
                        </a:rPr>
                        <a:t>5.1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extLst>
                  <a:ext uri="{0D108BD9-81ED-4DB2-BD59-A6C34878D82A}">
                    <a16:rowId xmlns:a16="http://schemas.microsoft.com/office/drawing/2014/main" val="702321639"/>
                  </a:ext>
                </a:extLst>
              </a:tr>
              <a:tr h="455978">
                <a:tc>
                  <a:txBody>
                    <a:bodyPr/>
                    <a:lstStyle/>
                    <a:p>
                      <a:r>
                        <a:rPr lang="en-US" sz="1400">
                          <a:solidFill>
                            <a:srgbClr val="000000"/>
                          </a:solidFill>
                          <a:effectLst/>
                        </a:rPr>
                        <a:t>2019</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sz="1400">
                          <a:solidFill>
                            <a:srgbClr val="000000"/>
                          </a:solidFill>
                          <a:effectLst/>
                        </a:rPr>
                        <a:t>5.6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265812210"/>
                  </a:ext>
                </a:extLst>
              </a:tr>
              <a:tr h="455978">
                <a:tc>
                  <a:txBody>
                    <a:bodyPr/>
                    <a:lstStyle/>
                    <a:p>
                      <a:r>
                        <a:rPr lang="en-US" sz="1400">
                          <a:solidFill>
                            <a:srgbClr val="000000"/>
                          </a:solidFill>
                          <a:effectLst/>
                        </a:rPr>
                        <a:t>2020</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tc>
                  <a:txBody>
                    <a:bodyPr/>
                    <a:lstStyle/>
                    <a:p>
                      <a:r>
                        <a:rPr lang="en-US" sz="1400">
                          <a:solidFill>
                            <a:srgbClr val="000000"/>
                          </a:solidFill>
                          <a:effectLst/>
                        </a:rPr>
                        <a:t>5.9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extLst>
                  <a:ext uri="{0D108BD9-81ED-4DB2-BD59-A6C34878D82A}">
                    <a16:rowId xmlns:a16="http://schemas.microsoft.com/office/drawing/2014/main" val="2996179509"/>
                  </a:ext>
                </a:extLst>
              </a:tr>
              <a:tr h="455978">
                <a:tc>
                  <a:txBody>
                    <a:bodyPr/>
                    <a:lstStyle/>
                    <a:p>
                      <a:r>
                        <a:rPr lang="en-US" sz="1400">
                          <a:solidFill>
                            <a:srgbClr val="000000"/>
                          </a:solidFill>
                          <a:effectLst/>
                        </a:rPr>
                        <a:t>2021</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sz="1400">
                          <a:solidFill>
                            <a:srgbClr val="000000"/>
                          </a:solidFill>
                          <a:effectLst/>
                        </a:rPr>
                        <a:t>6.3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4043402996"/>
                  </a:ext>
                </a:extLst>
              </a:tr>
              <a:tr h="455978">
                <a:tc>
                  <a:txBody>
                    <a:bodyPr/>
                    <a:lstStyle/>
                    <a:p>
                      <a:r>
                        <a:rPr lang="en-US" sz="1400">
                          <a:solidFill>
                            <a:srgbClr val="000000"/>
                          </a:solidFill>
                          <a:effectLst/>
                        </a:rPr>
                        <a:t>2022</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tc>
                  <a:txBody>
                    <a:bodyPr/>
                    <a:lstStyle/>
                    <a:p>
                      <a:r>
                        <a:rPr lang="en-US" sz="1400">
                          <a:solidFill>
                            <a:srgbClr val="000000"/>
                          </a:solidFill>
                          <a:effectLst/>
                        </a:rPr>
                        <a:t>6.6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extLst>
                  <a:ext uri="{0D108BD9-81ED-4DB2-BD59-A6C34878D82A}">
                    <a16:rowId xmlns:a16="http://schemas.microsoft.com/office/drawing/2014/main" val="672175497"/>
                  </a:ext>
                </a:extLst>
              </a:tr>
              <a:tr h="455978">
                <a:tc>
                  <a:txBody>
                    <a:bodyPr/>
                    <a:lstStyle/>
                    <a:p>
                      <a:r>
                        <a:rPr lang="en-US" sz="1400">
                          <a:solidFill>
                            <a:srgbClr val="000000"/>
                          </a:solidFill>
                          <a:effectLst/>
                        </a:rPr>
                        <a:t>2023</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sz="1400">
                          <a:solidFill>
                            <a:srgbClr val="000000"/>
                          </a:solidFill>
                          <a:effectLst/>
                        </a:rPr>
                        <a:t>6.8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542451359"/>
                  </a:ext>
                </a:extLst>
              </a:tr>
              <a:tr h="455978">
                <a:tc>
                  <a:txBody>
                    <a:bodyPr/>
                    <a:lstStyle/>
                    <a:p>
                      <a:r>
                        <a:rPr lang="en-US" sz="1400">
                          <a:solidFill>
                            <a:srgbClr val="000000"/>
                          </a:solidFill>
                          <a:effectLst/>
                        </a:rPr>
                        <a:t>2024</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tc>
                  <a:txBody>
                    <a:bodyPr/>
                    <a:lstStyle/>
                    <a:p>
                      <a:r>
                        <a:rPr lang="en-US" sz="1400">
                          <a:solidFill>
                            <a:srgbClr val="000000"/>
                          </a:solidFill>
                          <a:effectLst/>
                        </a:rPr>
                        <a:t>7.1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extLst>
                  <a:ext uri="{0D108BD9-81ED-4DB2-BD59-A6C34878D82A}">
                    <a16:rowId xmlns:a16="http://schemas.microsoft.com/office/drawing/2014/main" val="188729392"/>
                  </a:ext>
                </a:extLst>
              </a:tr>
              <a:tr h="455978">
                <a:tc>
                  <a:txBody>
                    <a:bodyPr/>
                    <a:lstStyle/>
                    <a:p>
                      <a:r>
                        <a:rPr lang="en-US" sz="1400">
                          <a:solidFill>
                            <a:srgbClr val="000000"/>
                          </a:solidFill>
                          <a:effectLst/>
                        </a:rPr>
                        <a:t>2025</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sz="1400">
                          <a:solidFill>
                            <a:srgbClr val="000000"/>
                          </a:solidFill>
                          <a:effectLst/>
                        </a:rPr>
                        <a:t>7.3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3167104769"/>
                  </a:ext>
                </a:extLst>
              </a:tr>
              <a:tr h="455978">
                <a:tc>
                  <a:txBody>
                    <a:bodyPr/>
                    <a:lstStyle/>
                    <a:p>
                      <a:r>
                        <a:rPr lang="en-US" sz="1400">
                          <a:solidFill>
                            <a:srgbClr val="000000"/>
                          </a:solidFill>
                          <a:effectLst/>
                        </a:rPr>
                        <a:t>2026</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tc>
                  <a:txBody>
                    <a:bodyPr/>
                    <a:lstStyle/>
                    <a:p>
                      <a:r>
                        <a:rPr lang="en-US" sz="1400">
                          <a:solidFill>
                            <a:srgbClr val="000000"/>
                          </a:solidFill>
                          <a:effectLst/>
                        </a:rPr>
                        <a:t>7.5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8F8F8"/>
                    </a:solidFill>
                  </a:tcPr>
                </a:tc>
                <a:extLst>
                  <a:ext uri="{0D108BD9-81ED-4DB2-BD59-A6C34878D82A}">
                    <a16:rowId xmlns:a16="http://schemas.microsoft.com/office/drawing/2014/main" val="3309228719"/>
                  </a:ext>
                </a:extLst>
              </a:tr>
              <a:tr h="455978">
                <a:tc>
                  <a:txBody>
                    <a:bodyPr/>
                    <a:lstStyle/>
                    <a:p>
                      <a:r>
                        <a:rPr lang="en-US" sz="1400">
                          <a:solidFill>
                            <a:srgbClr val="000000"/>
                          </a:solidFill>
                          <a:effectLst/>
                        </a:rPr>
                        <a:t>2027</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r>
                        <a:rPr lang="en-US" sz="1400" dirty="0">
                          <a:solidFill>
                            <a:srgbClr val="000000"/>
                          </a:solidFill>
                          <a:effectLst/>
                        </a:rPr>
                        <a:t>7.7 billion </a:t>
                      </a:r>
                    </a:p>
                  </a:txBody>
                  <a:tcPr marL="98596" marR="98596" marT="45506" marB="45506"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556325699"/>
                  </a:ext>
                </a:extLst>
              </a:tr>
            </a:tbl>
          </a:graphicData>
        </a:graphic>
      </p:graphicFrame>
    </p:spTree>
    <p:extLst>
      <p:ext uri="{BB962C8B-B14F-4D97-AF65-F5344CB8AC3E}">
        <p14:creationId xmlns:p14="http://schemas.microsoft.com/office/powerpoint/2010/main" val="50473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05C32-B226-E09E-1AE1-CC9572C5484C}"/>
              </a:ext>
            </a:extLst>
          </p:cNvPr>
          <p:cNvSpPr>
            <a:spLocks noGrp="1"/>
          </p:cNvSpPr>
          <p:nvPr>
            <p:ph type="title"/>
          </p:nvPr>
        </p:nvSpPr>
        <p:spPr>
          <a:xfrm>
            <a:off x="1024128" y="585216"/>
            <a:ext cx="5867061" cy="1499616"/>
          </a:xfrm>
        </p:spPr>
        <p:txBody>
          <a:bodyPr>
            <a:normAutofit/>
          </a:bodyPr>
          <a:lstStyle/>
          <a:p>
            <a:r>
              <a:rPr lang="en-US"/>
              <a:t>Blue light</a:t>
            </a:r>
          </a:p>
        </p:txBody>
      </p:sp>
      <p:pic>
        <p:nvPicPr>
          <p:cNvPr id="2050" name="Picture 2" descr="Protecting Your Skin from Blue Light &amp; Screen Time">
            <a:extLst>
              <a:ext uri="{FF2B5EF4-FFF2-40B4-BE49-F238E27FC236}">
                <a16:creationId xmlns:a16="http://schemas.microsoft.com/office/drawing/2014/main" id="{30333BA1-7C7B-C2B1-0068-29B35CCAA2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4128" y="2676615"/>
            <a:ext cx="5867061" cy="3104970"/>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2058">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40A485-BA0B-E701-8145-1CFDB393C235}"/>
              </a:ext>
            </a:extLst>
          </p:cNvPr>
          <p:cNvSpPr>
            <a:spLocks noGrp="1"/>
          </p:cNvSpPr>
          <p:nvPr>
            <p:ph idx="1"/>
          </p:nvPr>
        </p:nvSpPr>
        <p:spPr>
          <a:xfrm>
            <a:off x="8021490" y="585216"/>
            <a:ext cx="3527043" cy="5586984"/>
          </a:xfrm>
        </p:spPr>
        <p:txBody>
          <a:bodyPr anchor="ctr">
            <a:normAutofit/>
          </a:bodyPr>
          <a:lstStyle/>
          <a:p>
            <a:pPr>
              <a:buClr>
                <a:schemeClr val="bg1"/>
              </a:buClr>
              <a:buFont typeface="Wingdings" panose="05000000000000000000" pitchFamily="2" charset="2"/>
              <a:buChar char="q"/>
            </a:pPr>
            <a:r>
              <a:rPr lang="en-US" sz="2400" dirty="0">
                <a:solidFill>
                  <a:srgbClr val="FFFFFF"/>
                </a:solidFill>
              </a:rPr>
              <a:t>Digital screens that use LED emit blue light</a:t>
            </a:r>
          </a:p>
          <a:p>
            <a:pPr marL="0" indent="0">
              <a:buClr>
                <a:schemeClr val="bg1"/>
              </a:buClr>
              <a:buNone/>
            </a:pPr>
            <a:endParaRPr lang="en-US" sz="2000" dirty="0">
              <a:solidFill>
                <a:srgbClr val="FFFFFF"/>
              </a:solidFill>
            </a:endParaRPr>
          </a:p>
          <a:p>
            <a:pPr>
              <a:buFont typeface="Wingdings" panose="05000000000000000000" pitchFamily="2" charset="2"/>
              <a:buChar char="q"/>
            </a:pPr>
            <a:endParaRPr lang="en-US" sz="2000" dirty="0">
              <a:solidFill>
                <a:srgbClr val="FFFFFF"/>
              </a:solidFill>
            </a:endParaRPr>
          </a:p>
        </p:txBody>
      </p:sp>
    </p:spTree>
    <p:extLst>
      <p:ext uri="{BB962C8B-B14F-4D97-AF65-F5344CB8AC3E}">
        <p14:creationId xmlns:p14="http://schemas.microsoft.com/office/powerpoint/2010/main" val="259113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F890DC-D0A2-160E-6249-492EAD2B8C87}"/>
              </a:ext>
            </a:extLst>
          </p:cNvPr>
          <p:cNvSpPr>
            <a:spLocks noGrp="1"/>
          </p:cNvSpPr>
          <p:nvPr>
            <p:ph type="title"/>
          </p:nvPr>
        </p:nvSpPr>
        <p:spPr>
          <a:xfrm>
            <a:off x="1024129" y="585216"/>
            <a:ext cx="3779085" cy="1499616"/>
          </a:xfrm>
        </p:spPr>
        <p:txBody>
          <a:bodyPr>
            <a:normAutofit/>
          </a:bodyPr>
          <a:lstStyle/>
          <a:p>
            <a:r>
              <a:rPr lang="en-US" dirty="0">
                <a:solidFill>
                  <a:srgbClr val="FFFFFF"/>
                </a:solidFill>
              </a:rPr>
              <a:t>Blue light</a:t>
            </a:r>
            <a:endParaRPr lang="en-US">
              <a:solidFill>
                <a:srgbClr val="FFFFFF"/>
              </a:solidFill>
            </a:endParaRPr>
          </a:p>
        </p:txBody>
      </p:sp>
      <p:cxnSp>
        <p:nvCxnSpPr>
          <p:cNvPr id="1040" name="Straight Connector 1039">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D1832F-4DB4-58B3-A46C-B18354930642}"/>
              </a:ext>
            </a:extLst>
          </p:cNvPr>
          <p:cNvSpPr>
            <a:spLocks noGrp="1"/>
          </p:cNvSpPr>
          <p:nvPr>
            <p:ph idx="1"/>
          </p:nvPr>
        </p:nvSpPr>
        <p:spPr>
          <a:xfrm>
            <a:off x="1024129" y="2286000"/>
            <a:ext cx="3791711" cy="3931920"/>
          </a:xfrm>
        </p:spPr>
        <p:txBody>
          <a:bodyPr>
            <a:noAutofit/>
          </a:bodyPr>
          <a:lstStyle/>
          <a:p>
            <a:pPr>
              <a:buClr>
                <a:schemeClr val="bg1"/>
              </a:buClr>
              <a:buFont typeface="Wingdings" panose="05000000000000000000" pitchFamily="2" charset="2"/>
              <a:buChar char="q"/>
            </a:pPr>
            <a:r>
              <a:rPr lang="en-US" sz="2000" dirty="0">
                <a:solidFill>
                  <a:srgbClr val="FFFFFF"/>
                </a:solidFill>
              </a:rPr>
              <a:t>The visible light spectrum is the part of the electromagnetic spectrum that we can see. </a:t>
            </a:r>
          </a:p>
          <a:p>
            <a:pPr>
              <a:buClr>
                <a:schemeClr val="bg1"/>
              </a:buClr>
              <a:buFont typeface="Wingdings" panose="05000000000000000000" pitchFamily="2" charset="2"/>
              <a:buChar char="q"/>
            </a:pPr>
            <a:r>
              <a:rPr lang="en-US" sz="2000" dirty="0">
                <a:solidFill>
                  <a:srgbClr val="FFFFFF"/>
                </a:solidFill>
              </a:rPr>
              <a:t>A human eye can see wavelengths from 380 to 700 (780) nanometers. </a:t>
            </a:r>
          </a:p>
          <a:p>
            <a:pPr>
              <a:buClr>
                <a:schemeClr val="bg1"/>
              </a:buClr>
              <a:buFont typeface="Wingdings" panose="05000000000000000000" pitchFamily="2" charset="2"/>
              <a:buChar char="q"/>
            </a:pPr>
            <a:r>
              <a:rPr lang="en-US" sz="2000" dirty="0">
                <a:solidFill>
                  <a:srgbClr val="FFFFFF"/>
                </a:solidFill>
              </a:rPr>
              <a:t>Blue light waves are short, between 450-490 nanometers.</a:t>
            </a:r>
          </a:p>
          <a:p>
            <a:pPr>
              <a:buClr>
                <a:schemeClr val="bg1"/>
              </a:buClr>
              <a:buFont typeface="Wingdings" panose="05000000000000000000" pitchFamily="2" charset="2"/>
              <a:buChar char="q"/>
            </a:pPr>
            <a:r>
              <a:rPr lang="en-US" sz="2000" dirty="0">
                <a:solidFill>
                  <a:srgbClr val="FFFFFF"/>
                </a:solidFill>
              </a:rPr>
              <a:t>Some is necessary for regulating our circadian rhythm and boosting alertness.</a:t>
            </a:r>
          </a:p>
          <a:p>
            <a:pPr>
              <a:buClr>
                <a:schemeClr val="bg1"/>
              </a:buClr>
              <a:buFont typeface="Wingdings" panose="05000000000000000000" pitchFamily="2" charset="2"/>
              <a:buChar char="q"/>
            </a:pPr>
            <a:r>
              <a:rPr lang="en-US" sz="2000" dirty="0">
                <a:solidFill>
                  <a:srgbClr val="FFFFFF"/>
                </a:solidFill>
              </a:rPr>
              <a:t>The longer the wave, the less energy it emits. </a:t>
            </a:r>
          </a:p>
        </p:txBody>
      </p:sp>
      <p:pic>
        <p:nvPicPr>
          <p:cNvPr id="4" name="Picture 3">
            <a:extLst>
              <a:ext uri="{FF2B5EF4-FFF2-40B4-BE49-F238E27FC236}">
                <a16:creationId xmlns:a16="http://schemas.microsoft.com/office/drawing/2014/main" id="{23D7B2FF-DA33-3AB9-0AAD-22644E7E0797}"/>
              </a:ext>
            </a:extLst>
          </p:cNvPr>
          <p:cNvPicPr>
            <a:picLocks noChangeAspect="1"/>
          </p:cNvPicPr>
          <p:nvPr/>
        </p:nvPicPr>
        <p:blipFill>
          <a:blip r:embed="rId3"/>
          <a:stretch>
            <a:fillRect/>
          </a:stretch>
        </p:blipFill>
        <p:spPr>
          <a:xfrm>
            <a:off x="6096000" y="161926"/>
            <a:ext cx="5455921" cy="3267074"/>
          </a:xfrm>
          <a:prstGeom prst="rect">
            <a:avLst/>
          </a:prstGeom>
        </p:spPr>
      </p:pic>
      <p:pic>
        <p:nvPicPr>
          <p:cNvPr id="1028" name="Picture 4" descr="THE BLUE LIGHT THREAT – The Macula Store">
            <a:extLst>
              <a:ext uri="{FF2B5EF4-FFF2-40B4-BE49-F238E27FC236}">
                <a16:creationId xmlns:a16="http://schemas.microsoft.com/office/drawing/2014/main" id="{B964C5AE-D5AA-9623-C22B-D6DE13A9F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397" y="3429000"/>
            <a:ext cx="5288524" cy="32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532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56C79-79B8-9E26-952B-80EF16E36867}"/>
              </a:ext>
            </a:extLst>
          </p:cNvPr>
          <p:cNvSpPr>
            <a:spLocks noGrp="1"/>
          </p:cNvSpPr>
          <p:nvPr>
            <p:ph type="title"/>
          </p:nvPr>
        </p:nvSpPr>
        <p:spPr>
          <a:xfrm>
            <a:off x="1024129" y="585216"/>
            <a:ext cx="3779085" cy="1499616"/>
          </a:xfrm>
        </p:spPr>
        <p:txBody>
          <a:bodyPr>
            <a:normAutofit/>
          </a:bodyPr>
          <a:lstStyle/>
          <a:p>
            <a:pPr algn="ctr"/>
            <a:r>
              <a:rPr lang="en-US" sz="3500" dirty="0">
                <a:solidFill>
                  <a:srgbClr val="FFFFFF"/>
                </a:solidFill>
              </a:rPr>
              <a:t>Blue light</a:t>
            </a:r>
          </a:p>
        </p:txBody>
      </p:sp>
      <p:cxnSp>
        <p:nvCxnSpPr>
          <p:cNvPr id="4105" name="Straight Connector 4104">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6A4580E-AC29-64BD-E6FA-89861C740F3E}"/>
              </a:ext>
            </a:extLst>
          </p:cNvPr>
          <p:cNvSpPr>
            <a:spLocks noGrp="1"/>
          </p:cNvSpPr>
          <p:nvPr>
            <p:ph idx="1"/>
          </p:nvPr>
        </p:nvSpPr>
        <p:spPr>
          <a:xfrm>
            <a:off x="1024129" y="2286000"/>
            <a:ext cx="3791711" cy="3931920"/>
          </a:xfrm>
        </p:spPr>
        <p:txBody>
          <a:bodyPr>
            <a:normAutofit/>
          </a:bodyPr>
          <a:lstStyle/>
          <a:p>
            <a:pPr>
              <a:buClr>
                <a:schemeClr val="bg1"/>
              </a:buClr>
              <a:buFont typeface="Wingdings" panose="05000000000000000000" pitchFamily="2" charset="2"/>
              <a:buChar char="q"/>
            </a:pPr>
            <a:r>
              <a:rPr lang="en-US" sz="2400" dirty="0">
                <a:solidFill>
                  <a:srgbClr val="FFFFFF"/>
                </a:solidFill>
              </a:rPr>
              <a:t>Your eye tries to protect you.</a:t>
            </a:r>
          </a:p>
          <a:p>
            <a:pPr lvl="1">
              <a:buClr>
                <a:schemeClr val="bg1"/>
              </a:buClr>
              <a:buFont typeface="Wingdings" panose="05000000000000000000" pitchFamily="2" charset="2"/>
              <a:buChar char="q"/>
            </a:pPr>
            <a:r>
              <a:rPr lang="en-US" sz="2400" dirty="0">
                <a:solidFill>
                  <a:srgbClr val="FFFFFF"/>
                </a:solidFill>
              </a:rPr>
              <a:t>Cornea and lens helps protect the retina for damaging UV light</a:t>
            </a:r>
          </a:p>
          <a:p>
            <a:pPr>
              <a:buClr>
                <a:schemeClr val="bg1"/>
              </a:buClr>
              <a:buFont typeface="Wingdings" panose="05000000000000000000" pitchFamily="2" charset="2"/>
              <a:buChar char="q"/>
            </a:pPr>
            <a:r>
              <a:rPr lang="en-US" sz="2400" dirty="0">
                <a:solidFill>
                  <a:srgbClr val="FFFFFF"/>
                </a:solidFill>
              </a:rPr>
              <a:t>Blue light reaches deeper in the eye than the other colors.</a:t>
            </a:r>
          </a:p>
        </p:txBody>
      </p:sp>
      <p:pic>
        <p:nvPicPr>
          <p:cNvPr id="4098" name="Picture 2" descr="Blue Light: What Is It, and How Does It Affect Our Eyes?">
            <a:extLst>
              <a:ext uri="{FF2B5EF4-FFF2-40B4-BE49-F238E27FC236}">
                <a16:creationId xmlns:a16="http://schemas.microsoft.com/office/drawing/2014/main" id="{064EA103-AD03-E512-14D9-4F1509E8E20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981075"/>
            <a:ext cx="5455921"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366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288FE-2B37-0F36-A763-4FC8A4ABF9F3}"/>
              </a:ext>
            </a:extLst>
          </p:cNvPr>
          <p:cNvSpPr>
            <a:spLocks noGrp="1"/>
          </p:cNvSpPr>
          <p:nvPr>
            <p:ph type="title"/>
          </p:nvPr>
        </p:nvSpPr>
        <p:spPr>
          <a:xfrm>
            <a:off x="643468" y="643467"/>
            <a:ext cx="3415612" cy="5571066"/>
          </a:xfrm>
        </p:spPr>
        <p:txBody>
          <a:bodyPr>
            <a:normAutofit/>
          </a:bodyPr>
          <a:lstStyle/>
          <a:p>
            <a:r>
              <a:rPr lang="en-US">
                <a:solidFill>
                  <a:srgbClr val="FFFFFF"/>
                </a:solidFill>
              </a:rPr>
              <a:t>What can blue light do to your eyes</a:t>
            </a:r>
          </a:p>
        </p:txBody>
      </p:sp>
      <p:graphicFrame>
        <p:nvGraphicFramePr>
          <p:cNvPr id="5" name="Content Placeholder 2">
            <a:extLst>
              <a:ext uri="{FF2B5EF4-FFF2-40B4-BE49-F238E27FC236}">
                <a16:creationId xmlns:a16="http://schemas.microsoft.com/office/drawing/2014/main" id="{7D352D13-D4E0-35B2-0B45-E9159B530D24}"/>
              </a:ext>
            </a:extLst>
          </p:cNvPr>
          <p:cNvGraphicFramePr>
            <a:graphicFrameLocks noGrp="1"/>
          </p:cNvGraphicFramePr>
          <p:nvPr>
            <p:ph idx="1"/>
            <p:extLst>
              <p:ext uri="{D42A27DB-BD31-4B8C-83A1-F6EECF244321}">
                <p14:modId xmlns:p14="http://schemas.microsoft.com/office/powerpoint/2010/main" val="73745681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799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FAE1107-CEC3-4041-8BAA-CDB6F6759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F04316-630F-BD24-07CA-A3AA502C8AED}"/>
              </a:ext>
            </a:extLst>
          </p:cNvPr>
          <p:cNvSpPr>
            <a:spLocks noGrp="1"/>
          </p:cNvSpPr>
          <p:nvPr>
            <p:ph type="title"/>
          </p:nvPr>
        </p:nvSpPr>
        <p:spPr>
          <a:xfrm>
            <a:off x="1024129" y="585216"/>
            <a:ext cx="3779085" cy="1499616"/>
          </a:xfrm>
        </p:spPr>
        <p:txBody>
          <a:bodyPr>
            <a:normAutofit/>
          </a:bodyPr>
          <a:lstStyle/>
          <a:p>
            <a:r>
              <a:rPr lang="en-US">
                <a:solidFill>
                  <a:srgbClr val="FFFFFF"/>
                </a:solidFill>
              </a:rPr>
              <a:t>Blue light and sleep</a:t>
            </a:r>
          </a:p>
        </p:txBody>
      </p:sp>
      <p:cxnSp>
        <p:nvCxnSpPr>
          <p:cNvPr id="5129" name="Straight Connector 5128">
            <a:extLst>
              <a:ext uri="{FF2B5EF4-FFF2-40B4-BE49-F238E27FC236}">
                <a16:creationId xmlns:a16="http://schemas.microsoft.com/office/drawing/2014/main" id="{1AEA88FB-F5DD-45CE-AAE1-7B33D0ABD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01ECC1-ED8A-F849-9A00-DC48AEED3C88}"/>
              </a:ext>
            </a:extLst>
          </p:cNvPr>
          <p:cNvSpPr>
            <a:spLocks noGrp="1"/>
          </p:cNvSpPr>
          <p:nvPr>
            <p:ph idx="1"/>
          </p:nvPr>
        </p:nvSpPr>
        <p:spPr>
          <a:xfrm>
            <a:off x="1024129" y="2286000"/>
            <a:ext cx="3791711" cy="3931920"/>
          </a:xfrm>
        </p:spPr>
        <p:txBody>
          <a:bodyPr>
            <a:normAutofit/>
          </a:bodyPr>
          <a:lstStyle/>
          <a:p>
            <a:pPr marL="0" indent="0">
              <a:buNone/>
            </a:pPr>
            <a:r>
              <a:rPr lang="en-US" sz="2000" dirty="0">
                <a:solidFill>
                  <a:srgbClr val="FFFFFF"/>
                </a:solidFill>
              </a:rPr>
              <a:t>Light sensors in your eyes can perceive the difference between the intense blue light waves of bright daylight and the warmer, more red tones of the sun setting in the sky. When the light around you changes into sunset tones, the sensors in your eyes prompt your body to release natural melatonin, which induces sleep.</a:t>
            </a:r>
            <a:r>
              <a:rPr lang="en-US" sz="2000" baseline="30000" dirty="0">
                <a:solidFill>
                  <a:srgbClr val="FFFFFF"/>
                </a:solidFill>
              </a:rPr>
              <a:t>2</a:t>
            </a:r>
          </a:p>
          <a:p>
            <a:pPr marL="0" indent="0">
              <a:buNone/>
            </a:pPr>
            <a:r>
              <a:rPr lang="en-US" sz="2000" dirty="0">
                <a:solidFill>
                  <a:srgbClr val="FFFFFF"/>
                </a:solidFill>
              </a:rPr>
              <a:t>When we try to go to sleep, our brain will continue to “think” as long as we give it a stimulus. </a:t>
            </a:r>
          </a:p>
          <a:p>
            <a:endParaRPr lang="en-US" sz="2000" dirty="0">
              <a:solidFill>
                <a:srgbClr val="FFFFFF"/>
              </a:solidFill>
            </a:endParaRPr>
          </a:p>
        </p:txBody>
      </p:sp>
      <p:pic>
        <p:nvPicPr>
          <p:cNvPr id="5122" name="Picture 2" descr="What is Blue Light from Digital Devices?">
            <a:extLst>
              <a:ext uri="{FF2B5EF4-FFF2-40B4-BE49-F238E27FC236}">
                <a16:creationId xmlns:a16="http://schemas.microsoft.com/office/drawing/2014/main" id="{779AE756-759A-263E-D6CF-191DE70B72A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608086"/>
            <a:ext cx="5455921" cy="364182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6813DDA-CC78-FE79-2D67-CD5D4F724D8B}"/>
              </a:ext>
            </a:extLst>
          </p:cNvPr>
          <p:cNvSpPr>
            <a:spLocks noGrp="1"/>
          </p:cNvSpPr>
          <p:nvPr>
            <p:ph type="ftr" sz="quarter" idx="11"/>
          </p:nvPr>
        </p:nvSpPr>
        <p:spPr>
          <a:xfrm>
            <a:off x="4842932" y="6470704"/>
            <a:ext cx="5901459" cy="274320"/>
          </a:xfrm>
        </p:spPr>
        <p:txBody>
          <a:bodyPr>
            <a:normAutofit/>
          </a:bodyPr>
          <a:lstStyle/>
          <a:p>
            <a:pPr>
              <a:lnSpc>
                <a:spcPct val="90000"/>
              </a:lnSpc>
              <a:spcAft>
                <a:spcPts val="600"/>
              </a:spcAft>
            </a:pPr>
            <a:r>
              <a:rPr lang="en-US" sz="600"/>
              <a:t>2.Stanborough, R.J. (2023) The truth about blue light and Eye Health, Healthline. Available at: https://www.healthline.com/health/what-is-blue-light#risks-and-side-effects (Accessed: 10 February 2025). </a:t>
            </a:r>
          </a:p>
        </p:txBody>
      </p:sp>
    </p:spTree>
    <p:extLst>
      <p:ext uri="{BB962C8B-B14F-4D97-AF65-F5344CB8AC3E}">
        <p14:creationId xmlns:p14="http://schemas.microsoft.com/office/powerpoint/2010/main" val="567271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349</TotalTime>
  <Words>1415</Words>
  <Application>Microsoft Office PowerPoint</Application>
  <PresentationFormat>Widescreen</PresentationFormat>
  <Paragraphs>128</Paragraphs>
  <Slides>17</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Arial</vt:lpstr>
      <vt:lpstr>Tw Cen MT</vt:lpstr>
      <vt:lpstr>Tw Cen MT Condensed</vt:lpstr>
      <vt:lpstr>Wingdings</vt:lpstr>
      <vt:lpstr>Wingdings 3</vt:lpstr>
      <vt:lpstr>Integral</vt:lpstr>
      <vt:lpstr>Digital devices and Blue light</vt:lpstr>
      <vt:lpstr>Objectives </vt:lpstr>
      <vt:lpstr>facts1</vt:lpstr>
      <vt:lpstr>PowerPoint Presentation</vt:lpstr>
      <vt:lpstr>Blue light</vt:lpstr>
      <vt:lpstr>Blue light</vt:lpstr>
      <vt:lpstr>Blue light</vt:lpstr>
      <vt:lpstr>What can blue light do to your eyes</vt:lpstr>
      <vt:lpstr>Blue light and sleep</vt:lpstr>
      <vt:lpstr>Blue light and eye strain</vt:lpstr>
      <vt:lpstr>Device usage and muscle aches</vt:lpstr>
      <vt:lpstr>Blue light and cataracts</vt:lpstr>
      <vt:lpstr>Blue light and macular degeneration (AMD)</vt:lpstr>
      <vt:lpstr>blue light and the macula</vt:lpstr>
      <vt:lpstr>What can we do</vt:lpstr>
      <vt:lpstr>How to turn on different modes</vt:lpstr>
      <vt:lpstr>Thank you!</vt:lpstr>
    </vt:vector>
  </TitlesOfParts>
  <Company>Federal Bureau of Prisons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Wilson, Alicia (BOP)</dc:creator>
  <cp:lastModifiedBy>Wilson, Alicia (BOP)</cp:lastModifiedBy>
  <cp:revision>12</cp:revision>
  <cp:lastPrinted>2025-03-06T13:52:42Z</cp:lastPrinted>
  <dcterms:created xsi:type="dcterms:W3CDTF">2025-02-10T15:09:11Z</dcterms:created>
  <dcterms:modified xsi:type="dcterms:W3CDTF">2025-03-06T16:37:28Z</dcterms:modified>
</cp:coreProperties>
</file>