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96" r:id="rId4"/>
    <p:sldId id="297" r:id="rId5"/>
    <p:sldId id="265" r:id="rId6"/>
    <p:sldId id="298" r:id="rId7"/>
    <p:sldId id="266" r:id="rId8"/>
    <p:sldId id="260" r:id="rId9"/>
    <p:sldId id="264" r:id="rId10"/>
    <p:sldId id="259" r:id="rId11"/>
    <p:sldId id="300" r:id="rId12"/>
    <p:sldId id="294" r:id="rId13"/>
    <p:sldId id="311" r:id="rId14"/>
    <p:sldId id="299" r:id="rId15"/>
    <p:sldId id="271" r:id="rId16"/>
    <p:sldId id="272" r:id="rId17"/>
    <p:sldId id="273" r:id="rId18"/>
    <p:sldId id="275" r:id="rId19"/>
    <p:sldId id="291" r:id="rId20"/>
    <p:sldId id="293" r:id="rId21"/>
    <p:sldId id="292" r:id="rId22"/>
    <p:sldId id="301" r:id="rId23"/>
    <p:sldId id="290" r:id="rId24"/>
    <p:sldId id="274" r:id="rId25"/>
    <p:sldId id="302" r:id="rId26"/>
    <p:sldId id="277" r:id="rId27"/>
    <p:sldId id="278" r:id="rId28"/>
    <p:sldId id="279" r:id="rId29"/>
    <p:sldId id="295" r:id="rId30"/>
    <p:sldId id="280" r:id="rId31"/>
    <p:sldId id="281" r:id="rId32"/>
    <p:sldId id="283" r:id="rId33"/>
    <p:sldId id="303" r:id="rId34"/>
    <p:sldId id="304" r:id="rId35"/>
    <p:sldId id="263" r:id="rId36"/>
    <p:sldId id="284" r:id="rId37"/>
    <p:sldId id="285" r:id="rId38"/>
    <p:sldId id="286" r:id="rId39"/>
    <p:sldId id="261" r:id="rId40"/>
    <p:sldId id="305" r:id="rId41"/>
    <p:sldId id="287" r:id="rId42"/>
    <p:sldId id="306" r:id="rId43"/>
    <p:sldId id="307" r:id="rId44"/>
    <p:sldId id="308" r:id="rId45"/>
    <p:sldId id="309" r:id="rId46"/>
    <p:sldId id="310" r:id="rId47"/>
    <p:sldId id="312" r:id="rId48"/>
    <p:sldId id="288" r:id="rId49"/>
    <p:sldId id="289"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BC1BB-EEF7-8DDC-BC4E-16D5DFDA1AEC}" v="18" dt="2025-03-03T15:10:08.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660"/>
  </p:normalViewPr>
  <p:slideViewPr>
    <p:cSldViewPr snapToGrid="0">
      <p:cViewPr varScale="1">
        <p:scale>
          <a:sx n="105" d="100"/>
          <a:sy n="105" d="100"/>
        </p:scale>
        <p:origin x="5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Kate" userId="f3ec54b8-f810-4ac7-833e-e22820f059d2" providerId="ADAL" clId="{04B3D1ED-03C6-4BA5-B9B5-322692E2B51A}"/>
    <pc:docChg chg="undo custSel addSld delSld modSld sldOrd">
      <pc:chgData name="Lee, Kate" userId="f3ec54b8-f810-4ac7-833e-e22820f059d2" providerId="ADAL" clId="{04B3D1ED-03C6-4BA5-B9B5-322692E2B51A}" dt="2025-02-13T16:42:33.136" v="1918" actId="13926"/>
      <pc:docMkLst>
        <pc:docMk/>
      </pc:docMkLst>
      <pc:sldChg chg="addSp modSp mod">
        <pc:chgData name="Lee, Kate" userId="f3ec54b8-f810-4ac7-833e-e22820f059d2" providerId="ADAL" clId="{04B3D1ED-03C6-4BA5-B9B5-322692E2B51A}" dt="2025-02-10T21:15:06.601" v="77" actId="20577"/>
        <pc:sldMkLst>
          <pc:docMk/>
          <pc:sldMk cId="109857222" sldId="256"/>
        </pc:sldMkLst>
        <pc:spChg chg="mod">
          <ac:chgData name="Lee, Kate" userId="f3ec54b8-f810-4ac7-833e-e22820f059d2" providerId="ADAL" clId="{04B3D1ED-03C6-4BA5-B9B5-322692E2B51A}" dt="2025-02-10T21:15:06.601" v="77" actId="20577"/>
          <ac:spMkLst>
            <pc:docMk/>
            <pc:sldMk cId="109857222" sldId="256"/>
            <ac:spMk id="3" creationId="{00000000-0000-0000-0000-000000000000}"/>
          </ac:spMkLst>
        </pc:spChg>
        <pc:picChg chg="add mod">
          <ac:chgData name="Lee, Kate" userId="f3ec54b8-f810-4ac7-833e-e22820f059d2" providerId="ADAL" clId="{04B3D1ED-03C6-4BA5-B9B5-322692E2B51A}" dt="2025-02-06T19:18:35.858" v="4" actId="1076"/>
          <ac:picMkLst>
            <pc:docMk/>
            <pc:sldMk cId="109857222" sldId="256"/>
            <ac:picMk id="5" creationId="{2E0DE02A-3FA2-072E-A643-006143584FFA}"/>
          </ac:picMkLst>
        </pc:picChg>
      </pc:sldChg>
      <pc:sldChg chg="addSp modSp">
        <pc:chgData name="Lee, Kate" userId="f3ec54b8-f810-4ac7-833e-e22820f059d2" providerId="ADAL" clId="{04B3D1ED-03C6-4BA5-B9B5-322692E2B51A}" dt="2025-02-06T19:18:40.972" v="5"/>
        <pc:sldMkLst>
          <pc:docMk/>
          <pc:sldMk cId="2664534995" sldId="257"/>
        </pc:sldMkLst>
        <pc:picChg chg="add mod">
          <ac:chgData name="Lee, Kate" userId="f3ec54b8-f810-4ac7-833e-e22820f059d2" providerId="ADAL" clId="{04B3D1ED-03C6-4BA5-B9B5-322692E2B51A}" dt="2025-02-06T19:18:40.972" v="5"/>
          <ac:picMkLst>
            <pc:docMk/>
            <pc:sldMk cId="2664534995" sldId="257"/>
            <ac:picMk id="4" creationId="{E55C2DD2-458E-D7D7-CED0-1855C05787CD}"/>
          </ac:picMkLst>
        </pc:picChg>
      </pc:sldChg>
      <pc:sldChg chg="addSp modSp del">
        <pc:chgData name="Lee, Kate" userId="f3ec54b8-f810-4ac7-833e-e22820f059d2" providerId="ADAL" clId="{04B3D1ED-03C6-4BA5-B9B5-322692E2B51A}" dt="2025-02-13T15:05:21.496" v="78" actId="47"/>
        <pc:sldMkLst>
          <pc:docMk/>
          <pc:sldMk cId="3781539263" sldId="258"/>
        </pc:sldMkLst>
      </pc:sldChg>
      <pc:sldChg chg="addSp modSp">
        <pc:chgData name="Lee, Kate" userId="f3ec54b8-f810-4ac7-833e-e22820f059d2" providerId="ADAL" clId="{04B3D1ED-03C6-4BA5-B9B5-322692E2B51A}" dt="2025-02-06T19:19:15.925" v="12"/>
        <pc:sldMkLst>
          <pc:docMk/>
          <pc:sldMk cId="1751801261" sldId="259"/>
        </pc:sldMkLst>
        <pc:picChg chg="add mod">
          <ac:chgData name="Lee, Kate" userId="f3ec54b8-f810-4ac7-833e-e22820f059d2" providerId="ADAL" clId="{04B3D1ED-03C6-4BA5-B9B5-322692E2B51A}" dt="2025-02-06T19:19:15.925" v="12"/>
          <ac:picMkLst>
            <pc:docMk/>
            <pc:sldMk cId="1751801261" sldId="259"/>
            <ac:picMk id="4" creationId="{366CD367-D9B4-849E-6730-0DD8F01EC189}"/>
          </ac:picMkLst>
        </pc:picChg>
      </pc:sldChg>
      <pc:sldChg chg="addSp modSp">
        <pc:chgData name="Lee, Kate" userId="f3ec54b8-f810-4ac7-833e-e22820f059d2" providerId="ADAL" clId="{04B3D1ED-03C6-4BA5-B9B5-322692E2B51A}" dt="2025-02-06T19:19:04.841" v="10"/>
        <pc:sldMkLst>
          <pc:docMk/>
          <pc:sldMk cId="2731682557" sldId="260"/>
        </pc:sldMkLst>
        <pc:picChg chg="add mod">
          <ac:chgData name="Lee, Kate" userId="f3ec54b8-f810-4ac7-833e-e22820f059d2" providerId="ADAL" clId="{04B3D1ED-03C6-4BA5-B9B5-322692E2B51A}" dt="2025-02-06T19:19:04.841" v="10"/>
          <ac:picMkLst>
            <pc:docMk/>
            <pc:sldMk cId="2731682557" sldId="260"/>
            <ac:picMk id="3" creationId="{E9A78A07-3CC5-C0B0-EFA0-4AD670F9AFF0}"/>
          </ac:picMkLst>
        </pc:picChg>
      </pc:sldChg>
      <pc:sldChg chg="addSp modSp mod ord">
        <pc:chgData name="Lee, Kate" userId="f3ec54b8-f810-4ac7-833e-e22820f059d2" providerId="ADAL" clId="{04B3D1ED-03C6-4BA5-B9B5-322692E2B51A}" dt="2025-02-13T16:41:21.551" v="1915"/>
        <pc:sldMkLst>
          <pc:docMk/>
          <pc:sldMk cId="1998437829" sldId="261"/>
        </pc:sldMkLst>
        <pc:picChg chg="mod">
          <ac:chgData name="Lee, Kate" userId="f3ec54b8-f810-4ac7-833e-e22820f059d2" providerId="ADAL" clId="{04B3D1ED-03C6-4BA5-B9B5-322692E2B51A}" dt="2025-02-06T19:22:20.071" v="46" actId="1076"/>
          <ac:picMkLst>
            <pc:docMk/>
            <pc:sldMk cId="1998437829" sldId="261"/>
            <ac:picMk id="4" creationId="{77AEA725-E4CC-74C0-FFE9-8B86DF465307}"/>
          </ac:picMkLst>
        </pc:picChg>
        <pc:picChg chg="add mod">
          <ac:chgData name="Lee, Kate" userId="f3ec54b8-f810-4ac7-833e-e22820f059d2" providerId="ADAL" clId="{04B3D1ED-03C6-4BA5-B9B5-322692E2B51A}" dt="2025-02-06T19:22:17.034" v="45"/>
          <ac:picMkLst>
            <pc:docMk/>
            <pc:sldMk cId="1998437829" sldId="261"/>
            <ac:picMk id="5" creationId="{CA9FA514-BFA2-2D85-3538-183DE2825809}"/>
          </ac:picMkLst>
        </pc:picChg>
      </pc:sldChg>
      <pc:sldChg chg="addSp modSp del mod">
        <pc:chgData name="Lee, Kate" userId="f3ec54b8-f810-4ac7-833e-e22820f059d2" providerId="ADAL" clId="{04B3D1ED-03C6-4BA5-B9B5-322692E2B51A}" dt="2025-02-13T16:06:02.686" v="1156" actId="47"/>
        <pc:sldMkLst>
          <pc:docMk/>
          <pc:sldMk cId="3225940574" sldId="262"/>
        </pc:sldMkLst>
        <pc:spChg chg="mod">
          <ac:chgData name="Lee, Kate" userId="f3ec54b8-f810-4ac7-833e-e22820f059d2" providerId="ADAL" clId="{04B3D1ED-03C6-4BA5-B9B5-322692E2B51A}" dt="2025-02-13T15:07:47.831" v="270" actId="20577"/>
          <ac:spMkLst>
            <pc:docMk/>
            <pc:sldMk cId="3225940574" sldId="262"/>
            <ac:spMk id="3" creationId="{9BFD650C-0907-6D9D-5172-F363ED577C86}"/>
          </ac:spMkLst>
        </pc:spChg>
      </pc:sldChg>
      <pc:sldChg chg="addSp modSp">
        <pc:chgData name="Lee, Kate" userId="f3ec54b8-f810-4ac7-833e-e22820f059d2" providerId="ADAL" clId="{04B3D1ED-03C6-4BA5-B9B5-322692E2B51A}" dt="2025-02-06T19:21:44.231" v="38"/>
        <pc:sldMkLst>
          <pc:docMk/>
          <pc:sldMk cId="850324017" sldId="263"/>
        </pc:sldMkLst>
        <pc:picChg chg="add mod">
          <ac:chgData name="Lee, Kate" userId="f3ec54b8-f810-4ac7-833e-e22820f059d2" providerId="ADAL" clId="{04B3D1ED-03C6-4BA5-B9B5-322692E2B51A}" dt="2025-02-06T19:21:44.231" v="38"/>
          <ac:picMkLst>
            <pc:docMk/>
            <pc:sldMk cId="850324017" sldId="263"/>
            <ac:picMk id="4" creationId="{2EEA6906-5E3F-88C2-BBF3-2A7BBDE7811F}"/>
          </ac:picMkLst>
        </pc:picChg>
      </pc:sldChg>
      <pc:sldChg chg="addSp modSp">
        <pc:chgData name="Lee, Kate" userId="f3ec54b8-f810-4ac7-833e-e22820f059d2" providerId="ADAL" clId="{04B3D1ED-03C6-4BA5-B9B5-322692E2B51A}" dt="2025-02-06T19:19:11.744" v="11"/>
        <pc:sldMkLst>
          <pc:docMk/>
          <pc:sldMk cId="406004942" sldId="264"/>
        </pc:sldMkLst>
        <pc:picChg chg="add mod">
          <ac:chgData name="Lee, Kate" userId="f3ec54b8-f810-4ac7-833e-e22820f059d2" providerId="ADAL" clId="{04B3D1ED-03C6-4BA5-B9B5-322692E2B51A}" dt="2025-02-06T19:19:11.744" v="11"/>
          <ac:picMkLst>
            <pc:docMk/>
            <pc:sldMk cId="406004942" sldId="264"/>
            <ac:picMk id="2" creationId="{84FF6546-1A9E-3D2C-CD47-41C98FCF1461}"/>
          </ac:picMkLst>
        </pc:picChg>
      </pc:sldChg>
      <pc:sldChg chg="addSp modSp mod">
        <pc:chgData name="Lee, Kate" userId="f3ec54b8-f810-4ac7-833e-e22820f059d2" providerId="ADAL" clId="{04B3D1ED-03C6-4BA5-B9B5-322692E2B51A}" dt="2025-02-13T16:36:38.304" v="1709" actId="20577"/>
        <pc:sldMkLst>
          <pc:docMk/>
          <pc:sldMk cId="3970840181" sldId="265"/>
        </pc:sldMkLst>
        <pc:spChg chg="mod">
          <ac:chgData name="Lee, Kate" userId="f3ec54b8-f810-4ac7-833e-e22820f059d2" providerId="ADAL" clId="{04B3D1ED-03C6-4BA5-B9B5-322692E2B51A}" dt="2025-02-13T16:36:38.304" v="1709" actId="20577"/>
          <ac:spMkLst>
            <pc:docMk/>
            <pc:sldMk cId="3970840181" sldId="265"/>
            <ac:spMk id="2" creationId="{D3920888-8897-2909-A749-0F6B9ECD1396}"/>
          </ac:spMkLst>
        </pc:spChg>
        <pc:spChg chg="mod">
          <ac:chgData name="Lee, Kate" userId="f3ec54b8-f810-4ac7-833e-e22820f059d2" providerId="ADAL" clId="{04B3D1ED-03C6-4BA5-B9B5-322692E2B51A}" dt="2025-02-13T16:05:35.673" v="1155" actId="255"/>
          <ac:spMkLst>
            <pc:docMk/>
            <pc:sldMk cId="3970840181" sldId="265"/>
            <ac:spMk id="3" creationId="{FC48ABF1-0FA5-4A5B-D26F-D58B66FB7CC6}"/>
          </ac:spMkLst>
        </pc:spChg>
        <pc:picChg chg="add mod">
          <ac:chgData name="Lee, Kate" userId="f3ec54b8-f810-4ac7-833e-e22820f059d2" providerId="ADAL" clId="{04B3D1ED-03C6-4BA5-B9B5-322692E2B51A}" dt="2025-02-06T19:18:52.482" v="8"/>
          <ac:picMkLst>
            <pc:docMk/>
            <pc:sldMk cId="3970840181" sldId="265"/>
            <ac:picMk id="4" creationId="{1881301A-F171-D0F1-A68E-BC84B550245A}"/>
          </ac:picMkLst>
        </pc:picChg>
      </pc:sldChg>
      <pc:sldChg chg="addSp modSp">
        <pc:chgData name="Lee, Kate" userId="f3ec54b8-f810-4ac7-833e-e22820f059d2" providerId="ADAL" clId="{04B3D1ED-03C6-4BA5-B9B5-322692E2B51A}" dt="2025-02-06T19:18:57.759" v="9"/>
        <pc:sldMkLst>
          <pc:docMk/>
          <pc:sldMk cId="1793764407" sldId="266"/>
        </pc:sldMkLst>
        <pc:picChg chg="add mod">
          <ac:chgData name="Lee, Kate" userId="f3ec54b8-f810-4ac7-833e-e22820f059d2" providerId="ADAL" clId="{04B3D1ED-03C6-4BA5-B9B5-322692E2B51A}" dt="2025-02-06T19:18:57.759" v="9"/>
          <ac:picMkLst>
            <pc:docMk/>
            <pc:sldMk cId="1793764407" sldId="266"/>
            <ac:picMk id="3" creationId="{F5E11CE0-6B15-B632-6784-E12770EEE738}"/>
          </ac:picMkLst>
        </pc:picChg>
      </pc:sldChg>
      <pc:sldChg chg="addSp modSp mod">
        <pc:chgData name="Lee, Kate" userId="f3ec54b8-f810-4ac7-833e-e22820f059d2" providerId="ADAL" clId="{04B3D1ED-03C6-4BA5-B9B5-322692E2B51A}" dt="2025-02-13T16:42:33.136" v="1918" actId="13926"/>
        <pc:sldMkLst>
          <pc:docMk/>
          <pc:sldMk cId="1669458471" sldId="267"/>
        </pc:sldMkLst>
        <pc:spChg chg="mod">
          <ac:chgData name="Lee, Kate" userId="f3ec54b8-f810-4ac7-833e-e22820f059d2" providerId="ADAL" clId="{04B3D1ED-03C6-4BA5-B9B5-322692E2B51A}" dt="2025-02-13T16:42:33.136" v="1918" actId="13926"/>
          <ac:spMkLst>
            <pc:docMk/>
            <pc:sldMk cId="1669458471" sldId="267"/>
            <ac:spMk id="3" creationId="{6A76A482-7E85-909B-1C25-E799ECFE7554}"/>
          </ac:spMkLst>
        </pc:spChg>
        <pc:picChg chg="add mod">
          <ac:chgData name="Lee, Kate" userId="f3ec54b8-f810-4ac7-833e-e22820f059d2" providerId="ADAL" clId="{04B3D1ED-03C6-4BA5-B9B5-322692E2B51A}" dt="2025-02-06T19:22:25.281" v="47"/>
          <ac:picMkLst>
            <pc:docMk/>
            <pc:sldMk cId="1669458471" sldId="267"/>
            <ac:picMk id="4" creationId="{4D9D2483-C766-085C-03AD-8998A22BA21F}"/>
          </ac:picMkLst>
        </pc:picChg>
      </pc:sldChg>
      <pc:sldChg chg="addSp modSp del">
        <pc:chgData name="Lee, Kate" userId="f3ec54b8-f810-4ac7-833e-e22820f059d2" providerId="ADAL" clId="{04B3D1ED-03C6-4BA5-B9B5-322692E2B51A}" dt="2025-02-13T16:09:51.737" v="1165" actId="47"/>
        <pc:sldMkLst>
          <pc:docMk/>
          <pc:sldMk cId="2162078662" sldId="268"/>
        </pc:sldMkLst>
      </pc:sldChg>
      <pc:sldChg chg="addSp modSp del">
        <pc:chgData name="Lee, Kate" userId="f3ec54b8-f810-4ac7-833e-e22820f059d2" providerId="ADAL" clId="{04B3D1ED-03C6-4BA5-B9B5-322692E2B51A}" dt="2025-02-13T16:09:53.998" v="1166" actId="47"/>
        <pc:sldMkLst>
          <pc:docMk/>
          <pc:sldMk cId="1620935087" sldId="269"/>
        </pc:sldMkLst>
      </pc:sldChg>
      <pc:sldChg chg="addSp modSp del">
        <pc:chgData name="Lee, Kate" userId="f3ec54b8-f810-4ac7-833e-e22820f059d2" providerId="ADAL" clId="{04B3D1ED-03C6-4BA5-B9B5-322692E2B51A}" dt="2025-02-13T16:09:56.856" v="1167" actId="47"/>
        <pc:sldMkLst>
          <pc:docMk/>
          <pc:sldMk cId="3779644080" sldId="270"/>
        </pc:sldMkLst>
      </pc:sldChg>
      <pc:sldChg chg="addSp modSp mod">
        <pc:chgData name="Lee, Kate" userId="f3ec54b8-f810-4ac7-833e-e22820f059d2" providerId="ADAL" clId="{04B3D1ED-03C6-4BA5-B9B5-322692E2B51A}" dt="2025-02-13T15:21:09.604" v="1043" actId="20577"/>
        <pc:sldMkLst>
          <pc:docMk/>
          <pc:sldMk cId="2454244554" sldId="271"/>
        </pc:sldMkLst>
        <pc:spChg chg="mod">
          <ac:chgData name="Lee, Kate" userId="f3ec54b8-f810-4ac7-833e-e22820f059d2" providerId="ADAL" clId="{04B3D1ED-03C6-4BA5-B9B5-322692E2B51A}" dt="2025-02-13T15:21:09.604" v="1043" actId="20577"/>
          <ac:spMkLst>
            <pc:docMk/>
            <pc:sldMk cId="2454244554" sldId="271"/>
            <ac:spMk id="3" creationId="{37DB6F52-1876-6D54-2EBD-1368E59C78F9}"/>
          </ac:spMkLst>
        </pc:spChg>
        <pc:picChg chg="add mod">
          <ac:chgData name="Lee, Kate" userId="f3ec54b8-f810-4ac7-833e-e22820f059d2" providerId="ADAL" clId="{04B3D1ED-03C6-4BA5-B9B5-322692E2B51A}" dt="2025-02-06T19:19:41.221" v="16"/>
          <ac:picMkLst>
            <pc:docMk/>
            <pc:sldMk cId="2454244554" sldId="271"/>
            <ac:picMk id="5" creationId="{8C2BC836-0BCC-6EB8-0E8D-F4B0CFE6E646}"/>
          </ac:picMkLst>
        </pc:picChg>
      </pc:sldChg>
      <pc:sldChg chg="addSp modSp mod">
        <pc:chgData name="Lee, Kate" userId="f3ec54b8-f810-4ac7-833e-e22820f059d2" providerId="ADAL" clId="{04B3D1ED-03C6-4BA5-B9B5-322692E2B51A}" dt="2025-02-13T15:22:38.636" v="1102" actId="207"/>
        <pc:sldMkLst>
          <pc:docMk/>
          <pc:sldMk cId="4084384008" sldId="272"/>
        </pc:sldMkLst>
        <pc:spChg chg="mod">
          <ac:chgData name="Lee, Kate" userId="f3ec54b8-f810-4ac7-833e-e22820f059d2" providerId="ADAL" clId="{04B3D1ED-03C6-4BA5-B9B5-322692E2B51A}" dt="2025-02-13T15:22:38.636" v="1102" actId="207"/>
          <ac:spMkLst>
            <pc:docMk/>
            <pc:sldMk cId="4084384008" sldId="272"/>
            <ac:spMk id="3" creationId="{83B197D3-E35A-30C6-4ECF-AD3481EB60CD}"/>
          </ac:spMkLst>
        </pc:spChg>
        <pc:picChg chg="add mod">
          <ac:chgData name="Lee, Kate" userId="f3ec54b8-f810-4ac7-833e-e22820f059d2" providerId="ADAL" clId="{04B3D1ED-03C6-4BA5-B9B5-322692E2B51A}" dt="2025-02-06T19:19:46.674" v="17"/>
          <ac:picMkLst>
            <pc:docMk/>
            <pc:sldMk cId="4084384008" sldId="272"/>
            <ac:picMk id="4" creationId="{D3F35411-3CEC-C028-E84A-9A22B44566C4}"/>
          </ac:picMkLst>
        </pc:picChg>
      </pc:sldChg>
      <pc:sldChg chg="addSp modSp mod">
        <pc:chgData name="Lee, Kate" userId="f3ec54b8-f810-4ac7-833e-e22820f059d2" providerId="ADAL" clId="{04B3D1ED-03C6-4BA5-B9B5-322692E2B51A}" dt="2025-02-13T16:03:33.258" v="1109" actId="113"/>
        <pc:sldMkLst>
          <pc:docMk/>
          <pc:sldMk cId="3198596220" sldId="273"/>
        </pc:sldMkLst>
        <pc:spChg chg="mod">
          <ac:chgData name="Lee, Kate" userId="f3ec54b8-f810-4ac7-833e-e22820f059d2" providerId="ADAL" clId="{04B3D1ED-03C6-4BA5-B9B5-322692E2B51A}" dt="2025-02-13T16:03:33.258" v="1109" actId="113"/>
          <ac:spMkLst>
            <pc:docMk/>
            <pc:sldMk cId="3198596220" sldId="273"/>
            <ac:spMk id="3" creationId="{543CF95B-6488-B795-C00D-693CC28DD57F}"/>
          </ac:spMkLst>
        </pc:spChg>
        <pc:picChg chg="add mod">
          <ac:chgData name="Lee, Kate" userId="f3ec54b8-f810-4ac7-833e-e22820f059d2" providerId="ADAL" clId="{04B3D1ED-03C6-4BA5-B9B5-322692E2B51A}" dt="2025-02-06T19:19:53.798" v="18"/>
          <ac:picMkLst>
            <pc:docMk/>
            <pc:sldMk cId="3198596220" sldId="273"/>
            <ac:picMk id="4" creationId="{AF5DBF9F-1B75-7401-61C0-A170992FAE95}"/>
          </ac:picMkLst>
        </pc:picChg>
      </pc:sldChg>
      <pc:sldChg chg="addSp modSp ord">
        <pc:chgData name="Lee, Kate" userId="f3ec54b8-f810-4ac7-833e-e22820f059d2" providerId="ADAL" clId="{04B3D1ED-03C6-4BA5-B9B5-322692E2B51A}" dt="2025-02-13T16:16:09.942" v="1212"/>
        <pc:sldMkLst>
          <pc:docMk/>
          <pc:sldMk cId="3773888455" sldId="274"/>
        </pc:sldMkLst>
        <pc:picChg chg="add mod">
          <ac:chgData name="Lee, Kate" userId="f3ec54b8-f810-4ac7-833e-e22820f059d2" providerId="ADAL" clId="{04B3D1ED-03C6-4BA5-B9B5-322692E2B51A}" dt="2025-02-06T19:20:05.107" v="20"/>
          <ac:picMkLst>
            <pc:docMk/>
            <pc:sldMk cId="3773888455" sldId="274"/>
            <ac:picMk id="3" creationId="{D6E5642C-A44E-8D25-70A5-BD16CD61FD4D}"/>
          </ac:picMkLst>
        </pc:picChg>
      </pc:sldChg>
      <pc:sldChg chg="addSp modSp">
        <pc:chgData name="Lee, Kate" userId="f3ec54b8-f810-4ac7-833e-e22820f059d2" providerId="ADAL" clId="{04B3D1ED-03C6-4BA5-B9B5-322692E2B51A}" dt="2025-02-06T19:20:08.949" v="21"/>
        <pc:sldMkLst>
          <pc:docMk/>
          <pc:sldMk cId="3038472975" sldId="275"/>
        </pc:sldMkLst>
        <pc:picChg chg="add mod">
          <ac:chgData name="Lee, Kate" userId="f3ec54b8-f810-4ac7-833e-e22820f059d2" providerId="ADAL" clId="{04B3D1ED-03C6-4BA5-B9B5-322692E2B51A}" dt="2025-02-06T19:20:08.949" v="21"/>
          <ac:picMkLst>
            <pc:docMk/>
            <pc:sldMk cId="3038472975" sldId="275"/>
            <ac:picMk id="4" creationId="{11878908-9041-D878-C44B-6A7DBACBD364}"/>
          </ac:picMkLst>
        </pc:picChg>
      </pc:sldChg>
      <pc:sldChg chg="addSp modSp del ord">
        <pc:chgData name="Lee, Kate" userId="f3ec54b8-f810-4ac7-833e-e22820f059d2" providerId="ADAL" clId="{04B3D1ED-03C6-4BA5-B9B5-322692E2B51A}" dt="2025-02-13T16:08:52.466" v="1162" actId="47"/>
        <pc:sldMkLst>
          <pc:docMk/>
          <pc:sldMk cId="2995367779" sldId="276"/>
        </pc:sldMkLst>
      </pc:sldChg>
      <pc:sldChg chg="addSp modSp">
        <pc:chgData name="Lee, Kate" userId="f3ec54b8-f810-4ac7-833e-e22820f059d2" providerId="ADAL" clId="{04B3D1ED-03C6-4BA5-B9B5-322692E2B51A}" dt="2025-02-06T19:20:50.204" v="29" actId="1076"/>
        <pc:sldMkLst>
          <pc:docMk/>
          <pc:sldMk cId="907130688" sldId="277"/>
        </pc:sldMkLst>
        <pc:picChg chg="add mod">
          <ac:chgData name="Lee, Kate" userId="f3ec54b8-f810-4ac7-833e-e22820f059d2" providerId="ADAL" clId="{04B3D1ED-03C6-4BA5-B9B5-322692E2B51A}" dt="2025-02-06T19:20:47.461" v="28"/>
          <ac:picMkLst>
            <pc:docMk/>
            <pc:sldMk cId="907130688" sldId="277"/>
            <ac:picMk id="4" creationId="{95A9DB9E-4E52-A81D-540B-030A84A91BAD}"/>
          </ac:picMkLst>
        </pc:picChg>
        <pc:picChg chg="mod">
          <ac:chgData name="Lee, Kate" userId="f3ec54b8-f810-4ac7-833e-e22820f059d2" providerId="ADAL" clId="{04B3D1ED-03C6-4BA5-B9B5-322692E2B51A}" dt="2025-02-06T19:20:50.204" v="29" actId="1076"/>
          <ac:picMkLst>
            <pc:docMk/>
            <pc:sldMk cId="907130688" sldId="277"/>
            <ac:picMk id="2050" creationId="{C4E28725-33C2-2E99-4EAB-4B6AA9BD0975}"/>
          </ac:picMkLst>
        </pc:picChg>
      </pc:sldChg>
      <pc:sldChg chg="addSp modSp">
        <pc:chgData name="Lee, Kate" userId="f3ec54b8-f810-4ac7-833e-e22820f059d2" providerId="ADAL" clId="{04B3D1ED-03C6-4BA5-B9B5-322692E2B51A}" dt="2025-02-06T19:20:59.552" v="31" actId="1076"/>
        <pc:sldMkLst>
          <pc:docMk/>
          <pc:sldMk cId="1549638790" sldId="278"/>
        </pc:sldMkLst>
        <pc:picChg chg="add mod">
          <ac:chgData name="Lee, Kate" userId="f3ec54b8-f810-4ac7-833e-e22820f059d2" providerId="ADAL" clId="{04B3D1ED-03C6-4BA5-B9B5-322692E2B51A}" dt="2025-02-06T19:20:57.010" v="30"/>
          <ac:picMkLst>
            <pc:docMk/>
            <pc:sldMk cId="1549638790" sldId="278"/>
            <ac:picMk id="4" creationId="{1158BA37-4659-4D36-32AD-B7126F9A65D2}"/>
          </ac:picMkLst>
        </pc:picChg>
        <pc:picChg chg="mod">
          <ac:chgData name="Lee, Kate" userId="f3ec54b8-f810-4ac7-833e-e22820f059d2" providerId="ADAL" clId="{04B3D1ED-03C6-4BA5-B9B5-322692E2B51A}" dt="2025-02-06T19:20:59.552" v="31" actId="1076"/>
          <ac:picMkLst>
            <pc:docMk/>
            <pc:sldMk cId="1549638790" sldId="278"/>
            <ac:picMk id="3074" creationId="{F9C80D46-640A-5A0D-64A5-D6795E7CD2AD}"/>
          </ac:picMkLst>
        </pc:picChg>
      </pc:sldChg>
      <pc:sldChg chg="addSp modSp">
        <pc:chgData name="Lee, Kate" userId="f3ec54b8-f810-4ac7-833e-e22820f059d2" providerId="ADAL" clId="{04B3D1ED-03C6-4BA5-B9B5-322692E2B51A}" dt="2025-02-06T19:21:05.303" v="32"/>
        <pc:sldMkLst>
          <pc:docMk/>
          <pc:sldMk cId="1430988092" sldId="279"/>
        </pc:sldMkLst>
        <pc:picChg chg="add mod">
          <ac:chgData name="Lee, Kate" userId="f3ec54b8-f810-4ac7-833e-e22820f059d2" providerId="ADAL" clId="{04B3D1ED-03C6-4BA5-B9B5-322692E2B51A}" dt="2025-02-06T19:21:05.303" v="32"/>
          <ac:picMkLst>
            <pc:docMk/>
            <pc:sldMk cId="1430988092" sldId="279"/>
            <ac:picMk id="4" creationId="{2AE308A4-7A3B-9D6D-B375-664B3F582D1B}"/>
          </ac:picMkLst>
        </pc:picChg>
      </pc:sldChg>
      <pc:sldChg chg="addSp modSp">
        <pc:chgData name="Lee, Kate" userId="f3ec54b8-f810-4ac7-833e-e22820f059d2" providerId="ADAL" clId="{04B3D1ED-03C6-4BA5-B9B5-322692E2B51A}" dt="2025-02-06T19:21:26.876" v="35"/>
        <pc:sldMkLst>
          <pc:docMk/>
          <pc:sldMk cId="1244756870" sldId="280"/>
        </pc:sldMkLst>
        <pc:picChg chg="add mod">
          <ac:chgData name="Lee, Kate" userId="f3ec54b8-f810-4ac7-833e-e22820f059d2" providerId="ADAL" clId="{04B3D1ED-03C6-4BA5-B9B5-322692E2B51A}" dt="2025-02-06T19:21:26.876" v="35"/>
          <ac:picMkLst>
            <pc:docMk/>
            <pc:sldMk cId="1244756870" sldId="280"/>
            <ac:picMk id="4" creationId="{C67E8E0B-0257-9090-FC31-E51B9D534558}"/>
          </ac:picMkLst>
        </pc:picChg>
      </pc:sldChg>
      <pc:sldChg chg="addSp modSp mod">
        <pc:chgData name="Lee, Kate" userId="f3ec54b8-f810-4ac7-833e-e22820f059d2" providerId="ADAL" clId="{04B3D1ED-03C6-4BA5-B9B5-322692E2B51A}" dt="2025-02-13T16:36:10.494" v="1708" actId="20577"/>
        <pc:sldMkLst>
          <pc:docMk/>
          <pc:sldMk cId="2220916923" sldId="281"/>
        </pc:sldMkLst>
        <pc:spChg chg="mod">
          <ac:chgData name="Lee, Kate" userId="f3ec54b8-f810-4ac7-833e-e22820f059d2" providerId="ADAL" clId="{04B3D1ED-03C6-4BA5-B9B5-322692E2B51A}" dt="2025-02-13T16:29:06.312" v="1419" actId="20577"/>
          <ac:spMkLst>
            <pc:docMk/>
            <pc:sldMk cId="2220916923" sldId="281"/>
            <ac:spMk id="2" creationId="{083F74F6-11EA-81BB-8D78-976E6FC475F4}"/>
          </ac:spMkLst>
        </pc:spChg>
        <pc:spChg chg="mod">
          <ac:chgData name="Lee, Kate" userId="f3ec54b8-f810-4ac7-833e-e22820f059d2" providerId="ADAL" clId="{04B3D1ED-03C6-4BA5-B9B5-322692E2B51A}" dt="2025-02-13T16:36:10.494" v="1708" actId="20577"/>
          <ac:spMkLst>
            <pc:docMk/>
            <pc:sldMk cId="2220916923" sldId="281"/>
            <ac:spMk id="3" creationId="{E2737358-4228-D98C-473D-8F09B364EA11}"/>
          </ac:spMkLst>
        </pc:spChg>
        <pc:picChg chg="add mod">
          <ac:chgData name="Lee, Kate" userId="f3ec54b8-f810-4ac7-833e-e22820f059d2" providerId="ADAL" clId="{04B3D1ED-03C6-4BA5-B9B5-322692E2B51A}" dt="2025-02-13T16:35:19.888" v="1677" actId="1076"/>
          <ac:picMkLst>
            <pc:docMk/>
            <pc:sldMk cId="2220916923" sldId="281"/>
            <ac:picMk id="5" creationId="{4B9AEEDC-3E9A-6FB7-7E6B-410A89F6CBE6}"/>
          </ac:picMkLst>
        </pc:picChg>
        <pc:picChg chg="add mod">
          <ac:chgData name="Lee, Kate" userId="f3ec54b8-f810-4ac7-833e-e22820f059d2" providerId="ADAL" clId="{04B3D1ED-03C6-4BA5-B9B5-322692E2B51A}" dt="2025-02-13T16:35:28.199" v="1678"/>
          <ac:picMkLst>
            <pc:docMk/>
            <pc:sldMk cId="2220916923" sldId="281"/>
            <ac:picMk id="6" creationId="{D610D03F-27FE-EE65-121F-7C2330CC81DC}"/>
          </ac:picMkLst>
        </pc:picChg>
      </pc:sldChg>
      <pc:sldChg chg="addSp delSp modSp mod addAnim delAnim modAnim">
        <pc:chgData name="Lee, Kate" userId="f3ec54b8-f810-4ac7-833e-e22820f059d2" providerId="ADAL" clId="{04B3D1ED-03C6-4BA5-B9B5-322692E2B51A}" dt="2025-02-13T16:34:22.907" v="1673" actId="478"/>
        <pc:sldMkLst>
          <pc:docMk/>
          <pc:sldMk cId="1091892906" sldId="282"/>
        </pc:sldMkLst>
        <pc:picChg chg="add mod">
          <ac:chgData name="Lee, Kate" userId="f3ec54b8-f810-4ac7-833e-e22820f059d2" providerId="ADAL" clId="{04B3D1ED-03C6-4BA5-B9B5-322692E2B51A}" dt="2025-02-06T19:21:35.130" v="36"/>
          <ac:picMkLst>
            <pc:docMk/>
            <pc:sldMk cId="1091892906" sldId="282"/>
            <ac:picMk id="4" creationId="{CBBCA3D4-B1CF-B503-98E7-F22840CD482C}"/>
          </ac:picMkLst>
        </pc:picChg>
        <pc:picChg chg="add del mod">
          <ac:chgData name="Lee, Kate" userId="f3ec54b8-f810-4ac7-833e-e22820f059d2" providerId="ADAL" clId="{04B3D1ED-03C6-4BA5-B9B5-322692E2B51A}" dt="2025-02-13T16:34:22.907" v="1673" actId="478"/>
          <ac:picMkLst>
            <pc:docMk/>
            <pc:sldMk cId="1091892906" sldId="282"/>
            <ac:picMk id="5" creationId="{719D5E3F-63EE-0F41-1BB2-997F959CA3AA}"/>
          </ac:picMkLst>
        </pc:picChg>
        <pc:picChg chg="add del mod">
          <ac:chgData name="Lee, Kate" userId="f3ec54b8-f810-4ac7-833e-e22820f059d2" providerId="ADAL" clId="{04B3D1ED-03C6-4BA5-B9B5-322692E2B51A}" dt="2025-02-13T16:34:22.107" v="1672"/>
          <ac:picMkLst>
            <pc:docMk/>
            <pc:sldMk cId="1091892906" sldId="282"/>
            <ac:picMk id="6" creationId="{CD2EE66B-097C-0352-78B1-E0A1552C6BF1}"/>
          </ac:picMkLst>
        </pc:picChg>
      </pc:sldChg>
      <pc:sldChg chg="addSp delSp modSp mod setBg">
        <pc:chgData name="Lee, Kate" userId="f3ec54b8-f810-4ac7-833e-e22820f059d2" providerId="ADAL" clId="{04B3D1ED-03C6-4BA5-B9B5-322692E2B51A}" dt="2025-02-13T16:39:00.198" v="1752" actId="26606"/>
        <pc:sldMkLst>
          <pc:docMk/>
          <pc:sldMk cId="1730996258" sldId="283"/>
        </pc:sldMkLst>
        <pc:spChg chg="mod">
          <ac:chgData name="Lee, Kate" userId="f3ec54b8-f810-4ac7-833e-e22820f059d2" providerId="ADAL" clId="{04B3D1ED-03C6-4BA5-B9B5-322692E2B51A}" dt="2025-02-13T16:39:00.198" v="1752" actId="26606"/>
          <ac:spMkLst>
            <pc:docMk/>
            <pc:sldMk cId="1730996258" sldId="283"/>
            <ac:spMk id="2" creationId="{24F06161-50DB-70DC-51E2-4C631DD94C0D}"/>
          </ac:spMkLst>
        </pc:spChg>
        <pc:spChg chg="mod">
          <ac:chgData name="Lee, Kate" userId="f3ec54b8-f810-4ac7-833e-e22820f059d2" providerId="ADAL" clId="{04B3D1ED-03C6-4BA5-B9B5-322692E2B51A}" dt="2025-02-13T16:39:00.198" v="1752" actId="26606"/>
          <ac:spMkLst>
            <pc:docMk/>
            <pc:sldMk cId="1730996258" sldId="283"/>
            <ac:spMk id="3" creationId="{51FCC98C-44DE-BFE5-4C8D-470F758AF9AD}"/>
          </ac:spMkLst>
        </pc:spChg>
        <pc:spChg chg="add del">
          <ac:chgData name="Lee, Kate" userId="f3ec54b8-f810-4ac7-833e-e22820f059d2" providerId="ADAL" clId="{04B3D1ED-03C6-4BA5-B9B5-322692E2B51A}" dt="2025-02-13T16:39:00.198" v="1752" actId="26606"/>
          <ac:spMkLst>
            <pc:docMk/>
            <pc:sldMk cId="1730996258" sldId="283"/>
            <ac:spMk id="11" creationId="{69D47016-023F-44BD-981C-50E7A10A6609}"/>
          </ac:spMkLst>
        </pc:spChg>
        <pc:spChg chg="add del">
          <ac:chgData name="Lee, Kate" userId="f3ec54b8-f810-4ac7-833e-e22820f059d2" providerId="ADAL" clId="{04B3D1ED-03C6-4BA5-B9B5-322692E2B51A}" dt="2025-02-13T16:39:00.198" v="1752" actId="26606"/>
          <ac:spMkLst>
            <pc:docMk/>
            <pc:sldMk cId="1730996258" sldId="283"/>
            <ac:spMk id="13" creationId="{6D8B37B0-0682-433E-BC8D-498C04ABD9A7}"/>
          </ac:spMkLst>
        </pc:spChg>
        <pc:picChg chg="add mod ord">
          <ac:chgData name="Lee, Kate" userId="f3ec54b8-f810-4ac7-833e-e22820f059d2" providerId="ADAL" clId="{04B3D1ED-03C6-4BA5-B9B5-322692E2B51A}" dt="2025-02-13T16:39:00.198" v="1752" actId="26606"/>
          <ac:picMkLst>
            <pc:docMk/>
            <pc:sldMk cId="1730996258" sldId="283"/>
            <ac:picMk id="4" creationId="{E6B82C3B-602D-728A-EF58-062691C128DF}"/>
          </ac:picMkLst>
        </pc:picChg>
        <pc:picChg chg="add mod">
          <ac:chgData name="Lee, Kate" userId="f3ec54b8-f810-4ac7-833e-e22820f059d2" providerId="ADAL" clId="{04B3D1ED-03C6-4BA5-B9B5-322692E2B51A}" dt="2025-02-13T16:39:00.198" v="1752" actId="26606"/>
          <ac:picMkLst>
            <pc:docMk/>
            <pc:sldMk cId="1730996258" sldId="283"/>
            <ac:picMk id="6" creationId="{1629B187-462A-38EA-7A37-BBBD3B3095DB}"/>
          </ac:picMkLst>
        </pc:picChg>
      </pc:sldChg>
      <pc:sldChg chg="addSp modSp">
        <pc:chgData name="Lee, Kate" userId="f3ec54b8-f810-4ac7-833e-e22820f059d2" providerId="ADAL" clId="{04B3D1ED-03C6-4BA5-B9B5-322692E2B51A}" dt="2025-02-06T19:21:48.598" v="39"/>
        <pc:sldMkLst>
          <pc:docMk/>
          <pc:sldMk cId="1262326577" sldId="284"/>
        </pc:sldMkLst>
        <pc:picChg chg="add mod">
          <ac:chgData name="Lee, Kate" userId="f3ec54b8-f810-4ac7-833e-e22820f059d2" providerId="ADAL" clId="{04B3D1ED-03C6-4BA5-B9B5-322692E2B51A}" dt="2025-02-06T19:21:48.598" v="39"/>
          <ac:picMkLst>
            <pc:docMk/>
            <pc:sldMk cId="1262326577" sldId="284"/>
            <ac:picMk id="4" creationId="{3AB424D1-A8E5-E564-6F87-C4A0436C9649}"/>
          </ac:picMkLst>
        </pc:picChg>
      </pc:sldChg>
      <pc:sldChg chg="addSp modSp">
        <pc:chgData name="Lee, Kate" userId="f3ec54b8-f810-4ac7-833e-e22820f059d2" providerId="ADAL" clId="{04B3D1ED-03C6-4BA5-B9B5-322692E2B51A}" dt="2025-02-06T19:21:53.152" v="40"/>
        <pc:sldMkLst>
          <pc:docMk/>
          <pc:sldMk cId="810349702" sldId="285"/>
        </pc:sldMkLst>
        <pc:picChg chg="add mod">
          <ac:chgData name="Lee, Kate" userId="f3ec54b8-f810-4ac7-833e-e22820f059d2" providerId="ADAL" clId="{04B3D1ED-03C6-4BA5-B9B5-322692E2B51A}" dt="2025-02-06T19:21:53.152" v="40"/>
          <ac:picMkLst>
            <pc:docMk/>
            <pc:sldMk cId="810349702" sldId="285"/>
            <ac:picMk id="4" creationId="{B01DD3F5-AFE0-D4DD-D1B0-C89461697C40}"/>
          </ac:picMkLst>
        </pc:picChg>
      </pc:sldChg>
      <pc:sldChg chg="addSp modSp">
        <pc:chgData name="Lee, Kate" userId="f3ec54b8-f810-4ac7-833e-e22820f059d2" providerId="ADAL" clId="{04B3D1ED-03C6-4BA5-B9B5-322692E2B51A}" dt="2025-02-06T19:21:57.316" v="41"/>
        <pc:sldMkLst>
          <pc:docMk/>
          <pc:sldMk cId="3886993086" sldId="286"/>
        </pc:sldMkLst>
        <pc:picChg chg="add mod">
          <ac:chgData name="Lee, Kate" userId="f3ec54b8-f810-4ac7-833e-e22820f059d2" providerId="ADAL" clId="{04B3D1ED-03C6-4BA5-B9B5-322692E2B51A}" dt="2025-02-06T19:21:57.316" v="41"/>
          <ac:picMkLst>
            <pc:docMk/>
            <pc:sldMk cId="3886993086" sldId="286"/>
            <ac:picMk id="4" creationId="{C3CF393E-DB71-321E-65F8-00BC46BD2ED9}"/>
          </ac:picMkLst>
        </pc:picChg>
      </pc:sldChg>
      <pc:sldChg chg="addSp modSp">
        <pc:chgData name="Lee, Kate" userId="f3ec54b8-f810-4ac7-833e-e22820f059d2" providerId="ADAL" clId="{04B3D1ED-03C6-4BA5-B9B5-322692E2B51A}" dt="2025-02-06T19:22:00.984" v="42"/>
        <pc:sldMkLst>
          <pc:docMk/>
          <pc:sldMk cId="4003490018" sldId="287"/>
        </pc:sldMkLst>
        <pc:picChg chg="add mod">
          <ac:chgData name="Lee, Kate" userId="f3ec54b8-f810-4ac7-833e-e22820f059d2" providerId="ADAL" clId="{04B3D1ED-03C6-4BA5-B9B5-322692E2B51A}" dt="2025-02-06T19:22:00.984" v="42"/>
          <ac:picMkLst>
            <pc:docMk/>
            <pc:sldMk cId="4003490018" sldId="287"/>
            <ac:picMk id="4" creationId="{D28571C0-F312-1305-E7F7-FC20038AA78A}"/>
          </ac:picMkLst>
        </pc:picChg>
      </pc:sldChg>
      <pc:sldChg chg="addSp modSp">
        <pc:chgData name="Lee, Kate" userId="f3ec54b8-f810-4ac7-833e-e22820f059d2" providerId="ADAL" clId="{04B3D1ED-03C6-4BA5-B9B5-322692E2B51A}" dt="2025-02-06T19:22:07.165" v="43"/>
        <pc:sldMkLst>
          <pc:docMk/>
          <pc:sldMk cId="3560430296" sldId="288"/>
        </pc:sldMkLst>
        <pc:picChg chg="add mod">
          <ac:chgData name="Lee, Kate" userId="f3ec54b8-f810-4ac7-833e-e22820f059d2" providerId="ADAL" clId="{04B3D1ED-03C6-4BA5-B9B5-322692E2B51A}" dt="2025-02-06T19:22:07.165" v="43"/>
          <ac:picMkLst>
            <pc:docMk/>
            <pc:sldMk cId="3560430296" sldId="288"/>
            <ac:picMk id="4" creationId="{A263C4EF-D1DF-A678-8648-8C6399C7D89B}"/>
          </ac:picMkLst>
        </pc:picChg>
      </pc:sldChg>
      <pc:sldChg chg="addSp modSp">
        <pc:chgData name="Lee, Kate" userId="f3ec54b8-f810-4ac7-833e-e22820f059d2" providerId="ADAL" clId="{04B3D1ED-03C6-4BA5-B9B5-322692E2B51A}" dt="2025-02-06T19:22:11.233" v="44"/>
        <pc:sldMkLst>
          <pc:docMk/>
          <pc:sldMk cId="767255466" sldId="289"/>
        </pc:sldMkLst>
        <pc:picChg chg="add mod">
          <ac:chgData name="Lee, Kate" userId="f3ec54b8-f810-4ac7-833e-e22820f059d2" providerId="ADAL" clId="{04B3D1ED-03C6-4BA5-B9B5-322692E2B51A}" dt="2025-02-06T19:22:11.233" v="44"/>
          <ac:picMkLst>
            <pc:docMk/>
            <pc:sldMk cId="767255466" sldId="289"/>
            <ac:picMk id="4" creationId="{E2E5D9F4-E3C5-1653-403A-C987DEA73E01}"/>
          </ac:picMkLst>
        </pc:picChg>
      </pc:sldChg>
      <pc:sldChg chg="addSp modSp ord">
        <pc:chgData name="Lee, Kate" userId="f3ec54b8-f810-4ac7-833e-e22820f059d2" providerId="ADAL" clId="{04B3D1ED-03C6-4BA5-B9B5-322692E2B51A}" dt="2025-02-13T16:16:01.348" v="1210"/>
        <pc:sldMkLst>
          <pc:docMk/>
          <pc:sldMk cId="687275472" sldId="290"/>
        </pc:sldMkLst>
        <pc:picChg chg="add mod">
          <ac:chgData name="Lee, Kate" userId="f3ec54b8-f810-4ac7-833e-e22820f059d2" providerId="ADAL" clId="{04B3D1ED-03C6-4BA5-B9B5-322692E2B51A}" dt="2025-02-06T19:19:59.925" v="19"/>
          <ac:picMkLst>
            <pc:docMk/>
            <pc:sldMk cId="687275472" sldId="290"/>
            <ac:picMk id="3" creationId="{CCBA0B9E-E1A0-4489-B716-E0B6FDA55060}"/>
          </ac:picMkLst>
        </pc:picChg>
      </pc:sldChg>
      <pc:sldChg chg="addSp modSp mod">
        <pc:chgData name="Lee, Kate" userId="f3ec54b8-f810-4ac7-833e-e22820f059d2" providerId="ADAL" clId="{04B3D1ED-03C6-4BA5-B9B5-322692E2B51A}" dt="2025-02-13T16:11:37.294" v="1180" actId="20577"/>
        <pc:sldMkLst>
          <pc:docMk/>
          <pc:sldMk cId="2234793577" sldId="291"/>
        </pc:sldMkLst>
        <pc:spChg chg="mod">
          <ac:chgData name="Lee, Kate" userId="f3ec54b8-f810-4ac7-833e-e22820f059d2" providerId="ADAL" clId="{04B3D1ED-03C6-4BA5-B9B5-322692E2B51A}" dt="2025-02-13T16:11:37.294" v="1180" actId="20577"/>
          <ac:spMkLst>
            <pc:docMk/>
            <pc:sldMk cId="2234793577" sldId="291"/>
            <ac:spMk id="3" creationId="{A2E61718-90C7-FCFA-67D4-5C036796414B}"/>
          </ac:spMkLst>
        </pc:spChg>
        <pc:picChg chg="add mod">
          <ac:chgData name="Lee, Kate" userId="f3ec54b8-f810-4ac7-833e-e22820f059d2" providerId="ADAL" clId="{04B3D1ED-03C6-4BA5-B9B5-322692E2B51A}" dt="2025-02-06T19:20:16.054" v="22"/>
          <ac:picMkLst>
            <pc:docMk/>
            <pc:sldMk cId="2234793577" sldId="291"/>
            <ac:picMk id="7" creationId="{690C77DF-1C99-933B-ED1C-E9424A03D2D9}"/>
          </ac:picMkLst>
        </pc:picChg>
      </pc:sldChg>
      <pc:sldChg chg="addSp modSp mod ord">
        <pc:chgData name="Lee, Kate" userId="f3ec54b8-f810-4ac7-833e-e22820f059d2" providerId="ADAL" clId="{04B3D1ED-03C6-4BA5-B9B5-322692E2B51A}" dt="2025-02-13T16:16:44.419" v="1270"/>
        <pc:sldMkLst>
          <pc:docMk/>
          <pc:sldMk cId="851547897" sldId="292"/>
        </pc:sldMkLst>
        <pc:spChg chg="mod">
          <ac:chgData name="Lee, Kate" userId="f3ec54b8-f810-4ac7-833e-e22820f059d2" providerId="ADAL" clId="{04B3D1ED-03C6-4BA5-B9B5-322692E2B51A}" dt="2025-02-13T16:10:43.564" v="1169" actId="313"/>
          <ac:spMkLst>
            <pc:docMk/>
            <pc:sldMk cId="851547897" sldId="292"/>
            <ac:spMk id="3" creationId="{7115A5AA-DD5C-5502-AE85-7A3630E19D38}"/>
          </ac:spMkLst>
        </pc:spChg>
        <pc:picChg chg="add mod">
          <ac:chgData name="Lee, Kate" userId="f3ec54b8-f810-4ac7-833e-e22820f059d2" providerId="ADAL" clId="{04B3D1ED-03C6-4BA5-B9B5-322692E2B51A}" dt="2025-02-06T19:20:21.792" v="23"/>
          <ac:picMkLst>
            <pc:docMk/>
            <pc:sldMk cId="851547897" sldId="292"/>
            <ac:picMk id="4" creationId="{A61326C7-3478-7E58-4CD3-CA6BD0258A1F}"/>
          </ac:picMkLst>
        </pc:picChg>
      </pc:sldChg>
      <pc:sldChg chg="addSp modSp ord">
        <pc:chgData name="Lee, Kate" userId="f3ec54b8-f810-4ac7-833e-e22820f059d2" providerId="ADAL" clId="{04B3D1ED-03C6-4BA5-B9B5-322692E2B51A}" dt="2025-02-13T16:14:44.065" v="1189"/>
        <pc:sldMkLst>
          <pc:docMk/>
          <pc:sldMk cId="4058378842" sldId="293"/>
        </pc:sldMkLst>
        <pc:picChg chg="add mod">
          <ac:chgData name="Lee, Kate" userId="f3ec54b8-f810-4ac7-833e-e22820f059d2" providerId="ADAL" clId="{04B3D1ED-03C6-4BA5-B9B5-322692E2B51A}" dt="2025-02-06T19:20:25.507" v="24"/>
          <ac:picMkLst>
            <pc:docMk/>
            <pc:sldMk cId="4058378842" sldId="293"/>
            <ac:picMk id="4" creationId="{FADBED03-4BBF-C0CA-E1F9-B6A17F31E7B3}"/>
          </ac:picMkLst>
        </pc:picChg>
        <pc:picChg chg="add mod">
          <ac:chgData name="Lee, Kate" userId="f3ec54b8-f810-4ac7-833e-e22820f059d2" providerId="ADAL" clId="{04B3D1ED-03C6-4BA5-B9B5-322692E2B51A}" dt="2025-02-13T16:14:37.253" v="1187" actId="1076"/>
          <ac:picMkLst>
            <pc:docMk/>
            <pc:sldMk cId="4058378842" sldId="293"/>
            <ac:picMk id="2050" creationId="{094A7FA4-EDCE-EC02-1F44-9FD8C3DE4ACC}"/>
          </ac:picMkLst>
        </pc:picChg>
        <pc:picChg chg="add mod">
          <ac:chgData name="Lee, Kate" userId="f3ec54b8-f810-4ac7-833e-e22820f059d2" providerId="ADAL" clId="{04B3D1ED-03C6-4BA5-B9B5-322692E2B51A}" dt="2025-02-13T16:14:29.848" v="1185" actId="1076"/>
          <ac:picMkLst>
            <pc:docMk/>
            <pc:sldMk cId="4058378842" sldId="293"/>
            <ac:picMk id="2052" creationId="{4EE07564-F8EB-B6B1-7B25-5F5DF2B3B6D2}"/>
          </ac:picMkLst>
        </pc:picChg>
      </pc:sldChg>
      <pc:sldChg chg="addSp modSp ord">
        <pc:chgData name="Lee, Kate" userId="f3ec54b8-f810-4ac7-833e-e22820f059d2" providerId="ADAL" clId="{04B3D1ED-03C6-4BA5-B9B5-322692E2B51A}" dt="2025-02-13T16:08:40.620" v="1161"/>
        <pc:sldMkLst>
          <pc:docMk/>
          <pc:sldMk cId="2868340304" sldId="294"/>
        </pc:sldMkLst>
        <pc:picChg chg="add mod">
          <ac:chgData name="Lee, Kate" userId="f3ec54b8-f810-4ac7-833e-e22820f059d2" providerId="ADAL" clId="{04B3D1ED-03C6-4BA5-B9B5-322692E2B51A}" dt="2025-02-06T19:20:34.981" v="26"/>
          <ac:picMkLst>
            <pc:docMk/>
            <pc:sldMk cId="2868340304" sldId="294"/>
            <ac:picMk id="4" creationId="{8425DA4A-821C-1A92-3D59-687C95789DD0}"/>
          </ac:picMkLst>
        </pc:picChg>
        <pc:picChg chg="mod">
          <ac:chgData name="Lee, Kate" userId="f3ec54b8-f810-4ac7-833e-e22820f059d2" providerId="ADAL" clId="{04B3D1ED-03C6-4BA5-B9B5-322692E2B51A}" dt="2025-02-06T19:20:42.816" v="27" actId="14100"/>
          <ac:picMkLst>
            <pc:docMk/>
            <pc:sldMk cId="2868340304" sldId="294"/>
            <ac:picMk id="5" creationId="{13732321-DFBD-581D-4F5D-6756EC1F3C6A}"/>
          </ac:picMkLst>
        </pc:picChg>
      </pc:sldChg>
      <pc:sldChg chg="addSp modSp mod modAnim">
        <pc:chgData name="Lee, Kate" userId="f3ec54b8-f810-4ac7-833e-e22820f059d2" providerId="ADAL" clId="{04B3D1ED-03C6-4BA5-B9B5-322692E2B51A}" dt="2025-02-13T16:25:19.903" v="1365"/>
        <pc:sldMkLst>
          <pc:docMk/>
          <pc:sldMk cId="3324361729" sldId="295"/>
        </pc:sldMkLst>
        <pc:picChg chg="add mod">
          <ac:chgData name="Lee, Kate" userId="f3ec54b8-f810-4ac7-833e-e22820f059d2" providerId="ADAL" clId="{04B3D1ED-03C6-4BA5-B9B5-322692E2B51A}" dt="2025-02-06T19:21:22.416" v="34" actId="1076"/>
          <ac:picMkLst>
            <pc:docMk/>
            <pc:sldMk cId="3324361729" sldId="295"/>
            <ac:picMk id="4" creationId="{C50EE872-8DC2-80E3-3D97-F5D183DAD697}"/>
          </ac:picMkLst>
        </pc:picChg>
      </pc:sldChg>
      <pc:sldChg chg="modSp add mod">
        <pc:chgData name="Lee, Kate" userId="f3ec54b8-f810-4ac7-833e-e22820f059d2" providerId="ADAL" clId="{04B3D1ED-03C6-4BA5-B9B5-322692E2B51A}" dt="2025-02-13T16:06:17.662" v="1158" actId="255"/>
        <pc:sldMkLst>
          <pc:docMk/>
          <pc:sldMk cId="3163168195" sldId="296"/>
        </pc:sldMkLst>
        <pc:spChg chg="mod">
          <ac:chgData name="Lee, Kate" userId="f3ec54b8-f810-4ac7-833e-e22820f059d2" providerId="ADAL" clId="{04B3D1ED-03C6-4BA5-B9B5-322692E2B51A}" dt="2025-02-13T16:06:17.662" v="1158" actId="255"/>
          <ac:spMkLst>
            <pc:docMk/>
            <pc:sldMk cId="3163168195" sldId="296"/>
            <ac:spMk id="2" creationId="{9CB14170-4ADE-9B89-E51E-6BB78560DDE1}"/>
          </ac:spMkLst>
        </pc:spChg>
        <pc:spChg chg="mod">
          <ac:chgData name="Lee, Kate" userId="f3ec54b8-f810-4ac7-833e-e22820f059d2" providerId="ADAL" clId="{04B3D1ED-03C6-4BA5-B9B5-322692E2B51A}" dt="2025-02-13T16:06:11.164" v="1157" actId="255"/>
          <ac:spMkLst>
            <pc:docMk/>
            <pc:sldMk cId="3163168195" sldId="296"/>
            <ac:spMk id="3" creationId="{922FF664-9FF4-75D9-E2AE-5275EEA6230C}"/>
          </ac:spMkLst>
        </pc:spChg>
      </pc:sldChg>
      <pc:sldChg chg="addSp modSp new mod">
        <pc:chgData name="Lee, Kate" userId="f3ec54b8-f810-4ac7-833e-e22820f059d2" providerId="ADAL" clId="{04B3D1ED-03C6-4BA5-B9B5-322692E2B51A}" dt="2025-02-13T16:06:31.631" v="1159"/>
        <pc:sldMkLst>
          <pc:docMk/>
          <pc:sldMk cId="4104150044" sldId="297"/>
        </pc:sldMkLst>
        <pc:spChg chg="mod">
          <ac:chgData name="Lee, Kate" userId="f3ec54b8-f810-4ac7-833e-e22820f059d2" providerId="ADAL" clId="{04B3D1ED-03C6-4BA5-B9B5-322692E2B51A}" dt="2025-02-13T15:13:43.708" v="460" actId="20577"/>
          <ac:spMkLst>
            <pc:docMk/>
            <pc:sldMk cId="4104150044" sldId="297"/>
            <ac:spMk id="2" creationId="{D3FFBBF6-0360-FA9A-7858-664291B4E8F9}"/>
          </ac:spMkLst>
        </pc:spChg>
        <pc:spChg chg="mod">
          <ac:chgData name="Lee, Kate" userId="f3ec54b8-f810-4ac7-833e-e22820f059d2" providerId="ADAL" clId="{04B3D1ED-03C6-4BA5-B9B5-322692E2B51A}" dt="2025-02-13T16:05:11.303" v="1154" actId="20577"/>
          <ac:spMkLst>
            <pc:docMk/>
            <pc:sldMk cId="4104150044" sldId="297"/>
            <ac:spMk id="3" creationId="{7DD03CF7-5050-5A40-258D-566A668DFF7C}"/>
          </ac:spMkLst>
        </pc:spChg>
        <pc:picChg chg="add mod">
          <ac:chgData name="Lee, Kate" userId="f3ec54b8-f810-4ac7-833e-e22820f059d2" providerId="ADAL" clId="{04B3D1ED-03C6-4BA5-B9B5-322692E2B51A}" dt="2025-02-13T16:06:31.631" v="1159"/>
          <ac:picMkLst>
            <pc:docMk/>
            <pc:sldMk cId="4104150044" sldId="297"/>
            <ac:picMk id="4" creationId="{5C8262EF-28ED-5DC2-E32C-4131EF959D58}"/>
          </ac:picMkLst>
        </pc:picChg>
      </pc:sldChg>
      <pc:sldChg chg="addSp delSp modSp add mod modNotesTx">
        <pc:chgData name="Lee, Kate" userId="f3ec54b8-f810-4ac7-833e-e22820f059d2" providerId="ADAL" clId="{04B3D1ED-03C6-4BA5-B9B5-322692E2B51A}" dt="2025-02-13T15:18:33.910" v="844" actId="20577"/>
        <pc:sldMkLst>
          <pc:docMk/>
          <pc:sldMk cId="3756984966" sldId="298"/>
        </pc:sldMkLst>
        <pc:spChg chg="mod">
          <ac:chgData name="Lee, Kate" userId="f3ec54b8-f810-4ac7-833e-e22820f059d2" providerId="ADAL" clId="{04B3D1ED-03C6-4BA5-B9B5-322692E2B51A}" dt="2025-02-13T15:17:50.582" v="795" actId="20577"/>
          <ac:spMkLst>
            <pc:docMk/>
            <pc:sldMk cId="3756984966" sldId="298"/>
            <ac:spMk id="2" creationId="{72A94B83-D946-9B29-20BE-1131FEF21F89}"/>
          </ac:spMkLst>
        </pc:spChg>
        <pc:spChg chg="del mod">
          <ac:chgData name="Lee, Kate" userId="f3ec54b8-f810-4ac7-833e-e22820f059d2" providerId="ADAL" clId="{04B3D1ED-03C6-4BA5-B9B5-322692E2B51A}" dt="2025-02-13T15:17:54.351" v="797"/>
          <ac:spMkLst>
            <pc:docMk/>
            <pc:sldMk cId="3756984966" sldId="298"/>
            <ac:spMk id="3" creationId="{7CBC3BC0-E106-BDA8-7568-2AF585BFBBBC}"/>
          </ac:spMkLst>
        </pc:spChg>
        <pc:picChg chg="add mod">
          <ac:chgData name="Lee, Kate" userId="f3ec54b8-f810-4ac7-833e-e22820f059d2" providerId="ADAL" clId="{04B3D1ED-03C6-4BA5-B9B5-322692E2B51A}" dt="2025-02-13T15:18:07.619" v="801" actId="14100"/>
          <ac:picMkLst>
            <pc:docMk/>
            <pc:sldMk cId="3756984966" sldId="298"/>
            <ac:picMk id="1026" creationId="{ADF3F678-9353-A582-66D7-B95B5C786846}"/>
          </ac:picMkLst>
        </pc:picChg>
      </pc:sldChg>
      <pc:sldChg chg="addSp modSp new mod">
        <pc:chgData name="Lee, Kate" userId="f3ec54b8-f810-4ac7-833e-e22820f059d2" providerId="ADAL" clId="{04B3D1ED-03C6-4BA5-B9B5-322692E2B51A}" dt="2025-02-13T16:09:16.799" v="1164" actId="255"/>
        <pc:sldMkLst>
          <pc:docMk/>
          <pc:sldMk cId="2262537116" sldId="299"/>
        </pc:sldMkLst>
        <pc:spChg chg="mod">
          <ac:chgData name="Lee, Kate" userId="f3ec54b8-f810-4ac7-833e-e22820f059d2" providerId="ADAL" clId="{04B3D1ED-03C6-4BA5-B9B5-322692E2B51A}" dt="2025-02-13T15:19:16.913" v="862" actId="20577"/>
          <ac:spMkLst>
            <pc:docMk/>
            <pc:sldMk cId="2262537116" sldId="299"/>
            <ac:spMk id="2" creationId="{5CB6A7F0-2352-04F5-5650-9027933C8897}"/>
          </ac:spMkLst>
        </pc:spChg>
        <pc:spChg chg="mod">
          <ac:chgData name="Lee, Kate" userId="f3ec54b8-f810-4ac7-833e-e22820f059d2" providerId="ADAL" clId="{04B3D1ED-03C6-4BA5-B9B5-322692E2B51A}" dt="2025-02-13T16:09:16.799" v="1164" actId="255"/>
          <ac:spMkLst>
            <pc:docMk/>
            <pc:sldMk cId="2262537116" sldId="299"/>
            <ac:spMk id="3" creationId="{7931B4D2-533E-A836-D6D4-01E6146BE7E7}"/>
          </ac:spMkLst>
        </pc:spChg>
        <pc:picChg chg="add mod">
          <ac:chgData name="Lee, Kate" userId="f3ec54b8-f810-4ac7-833e-e22820f059d2" providerId="ADAL" clId="{04B3D1ED-03C6-4BA5-B9B5-322692E2B51A}" dt="2025-02-13T16:09:04.338" v="1163"/>
          <ac:picMkLst>
            <pc:docMk/>
            <pc:sldMk cId="2262537116" sldId="299"/>
            <ac:picMk id="4" creationId="{3C7BDC43-935F-57EB-3613-18D1A3AAF4DE}"/>
          </ac:picMkLst>
        </pc:picChg>
      </pc:sldChg>
      <pc:sldChg chg="addSp delSp modSp add mod ord setBg">
        <pc:chgData name="Lee, Kate" userId="f3ec54b8-f810-4ac7-833e-e22820f059d2" providerId="ADAL" clId="{04B3D1ED-03C6-4BA5-B9B5-322692E2B51A}" dt="2025-02-13T15:20:32.478" v="983"/>
        <pc:sldMkLst>
          <pc:docMk/>
          <pc:sldMk cId="227795595" sldId="300"/>
        </pc:sldMkLst>
        <pc:spChg chg="del mod">
          <ac:chgData name="Lee, Kate" userId="f3ec54b8-f810-4ac7-833e-e22820f059d2" providerId="ADAL" clId="{04B3D1ED-03C6-4BA5-B9B5-322692E2B51A}" dt="2025-02-13T15:20:28.556" v="981" actId="26606"/>
          <ac:spMkLst>
            <pc:docMk/>
            <pc:sldMk cId="227795595" sldId="300"/>
            <ac:spMk id="2" creationId="{0FD8E894-2225-5850-6C6F-D355A94E09AC}"/>
          </ac:spMkLst>
        </pc:spChg>
        <pc:spChg chg="del mod">
          <ac:chgData name="Lee, Kate" userId="f3ec54b8-f810-4ac7-833e-e22820f059d2" providerId="ADAL" clId="{04B3D1ED-03C6-4BA5-B9B5-322692E2B51A}" dt="2025-02-13T15:20:28.556" v="981" actId="26606"/>
          <ac:spMkLst>
            <pc:docMk/>
            <pc:sldMk cId="227795595" sldId="300"/>
            <ac:spMk id="3" creationId="{07DA8145-3ADA-6EAC-8AA3-F7FD169F1237}"/>
          </ac:spMkLst>
        </pc:spChg>
        <pc:spChg chg="add del">
          <ac:chgData name="Lee, Kate" userId="f3ec54b8-f810-4ac7-833e-e22820f059d2" providerId="ADAL" clId="{04B3D1ED-03C6-4BA5-B9B5-322692E2B51A}" dt="2025-02-13T15:20:28.556" v="981" actId="26606"/>
          <ac:spMkLst>
            <pc:docMk/>
            <pc:sldMk cId="227795595" sldId="300"/>
            <ac:spMk id="9" creationId="{3ECBE1F1-D69B-4AFA-ABD5-8E41720EF6DE}"/>
          </ac:spMkLst>
        </pc:spChg>
        <pc:spChg chg="add del">
          <ac:chgData name="Lee, Kate" userId="f3ec54b8-f810-4ac7-833e-e22820f059d2" providerId="ADAL" clId="{04B3D1ED-03C6-4BA5-B9B5-322692E2B51A}" dt="2025-02-13T15:20:28.556" v="981" actId="26606"/>
          <ac:spMkLst>
            <pc:docMk/>
            <pc:sldMk cId="227795595" sldId="300"/>
            <ac:spMk id="11" creationId="{603A6265-E10C-4B85-9C20-E75FCAF9CC63}"/>
          </ac:spMkLst>
        </pc:spChg>
        <pc:spChg chg="add">
          <ac:chgData name="Lee, Kate" userId="f3ec54b8-f810-4ac7-833e-e22820f059d2" providerId="ADAL" clId="{04B3D1ED-03C6-4BA5-B9B5-322692E2B51A}" dt="2025-02-13T15:20:28.556" v="981" actId="26606"/>
          <ac:spMkLst>
            <pc:docMk/>
            <pc:sldMk cId="227795595" sldId="300"/>
            <ac:spMk id="16" creationId="{42A4FC2C-047E-45A5-965D-8E1E3BF09BC6}"/>
          </ac:spMkLst>
        </pc:spChg>
        <pc:picChg chg="add mod">
          <ac:chgData name="Lee, Kate" userId="f3ec54b8-f810-4ac7-833e-e22820f059d2" providerId="ADAL" clId="{04B3D1ED-03C6-4BA5-B9B5-322692E2B51A}" dt="2025-02-13T15:20:28.556" v="981" actId="26606"/>
          <ac:picMkLst>
            <pc:docMk/>
            <pc:sldMk cId="227795595" sldId="300"/>
            <ac:picMk id="5" creationId="{F17044E6-6F2E-01A6-51E4-61FF7E7E5BAC}"/>
          </ac:picMkLst>
        </pc:picChg>
      </pc:sldChg>
      <pc:sldChg chg="addSp modSp new mod modAnim">
        <pc:chgData name="Lee, Kate" userId="f3ec54b8-f810-4ac7-833e-e22820f059d2" providerId="ADAL" clId="{04B3D1ED-03C6-4BA5-B9B5-322692E2B51A}" dt="2025-02-13T16:21:05.828" v="1338"/>
        <pc:sldMkLst>
          <pc:docMk/>
          <pc:sldMk cId="60510399" sldId="301"/>
        </pc:sldMkLst>
        <pc:spChg chg="mod">
          <ac:chgData name="Lee, Kate" userId="f3ec54b8-f810-4ac7-833e-e22820f059d2" providerId="ADAL" clId="{04B3D1ED-03C6-4BA5-B9B5-322692E2B51A}" dt="2025-02-13T16:15:25.624" v="1208" actId="20577"/>
          <ac:spMkLst>
            <pc:docMk/>
            <pc:sldMk cId="60510399" sldId="301"/>
            <ac:spMk id="2" creationId="{AEE91778-6C40-9541-EE5E-68253382C8F6}"/>
          </ac:spMkLst>
        </pc:spChg>
        <pc:spChg chg="mod">
          <ac:chgData name="Lee, Kate" userId="f3ec54b8-f810-4ac7-833e-e22820f059d2" providerId="ADAL" clId="{04B3D1ED-03C6-4BA5-B9B5-322692E2B51A}" dt="2025-02-13T16:18:12.958" v="1331" actId="20577"/>
          <ac:spMkLst>
            <pc:docMk/>
            <pc:sldMk cId="60510399" sldId="301"/>
            <ac:spMk id="3" creationId="{F79D90A2-B42E-0584-4D7D-17CB7CF49833}"/>
          </ac:spMkLst>
        </pc:spChg>
        <pc:picChg chg="add mod">
          <ac:chgData name="Lee, Kate" userId="f3ec54b8-f810-4ac7-833e-e22820f059d2" providerId="ADAL" clId="{04B3D1ED-03C6-4BA5-B9B5-322692E2B51A}" dt="2025-02-13T16:19:38.376" v="1334" actId="1076"/>
          <ac:picMkLst>
            <pc:docMk/>
            <pc:sldMk cId="60510399" sldId="301"/>
            <ac:picMk id="5" creationId="{DA7D71F6-F840-50D3-B124-BC5C4D9B57C5}"/>
          </ac:picMkLst>
        </pc:picChg>
        <pc:picChg chg="add mod">
          <ac:chgData name="Lee, Kate" userId="f3ec54b8-f810-4ac7-833e-e22820f059d2" providerId="ADAL" clId="{04B3D1ED-03C6-4BA5-B9B5-322692E2B51A}" dt="2025-02-13T16:19:45.942" v="1335"/>
          <ac:picMkLst>
            <pc:docMk/>
            <pc:sldMk cId="60510399" sldId="301"/>
            <ac:picMk id="6" creationId="{8A05C4EF-755F-A799-9CD3-33F662DA3F7B}"/>
          </ac:picMkLst>
        </pc:picChg>
        <pc:picChg chg="add mod">
          <ac:chgData name="Lee, Kate" userId="f3ec54b8-f810-4ac7-833e-e22820f059d2" providerId="ADAL" clId="{04B3D1ED-03C6-4BA5-B9B5-322692E2B51A}" dt="2025-02-13T16:20:33.384" v="1337" actId="1076"/>
          <ac:picMkLst>
            <pc:docMk/>
            <pc:sldMk cId="60510399" sldId="301"/>
            <ac:picMk id="8" creationId="{CAF8EEFA-9C8C-91E3-7CEB-F28B212E9DA4}"/>
          </ac:picMkLst>
        </pc:picChg>
      </pc:sldChg>
      <pc:sldChg chg="addSp delSp modSp new mod">
        <pc:chgData name="Lee, Kate" userId="f3ec54b8-f810-4ac7-833e-e22820f059d2" providerId="ADAL" clId="{04B3D1ED-03C6-4BA5-B9B5-322692E2B51A}" dt="2025-02-13T16:23:32.189" v="1364"/>
        <pc:sldMkLst>
          <pc:docMk/>
          <pc:sldMk cId="4044085950" sldId="302"/>
        </pc:sldMkLst>
        <pc:spChg chg="mod">
          <ac:chgData name="Lee, Kate" userId="f3ec54b8-f810-4ac7-833e-e22820f059d2" providerId="ADAL" clId="{04B3D1ED-03C6-4BA5-B9B5-322692E2B51A}" dt="2025-02-13T16:21:45.863" v="1356" actId="20577"/>
          <ac:spMkLst>
            <pc:docMk/>
            <pc:sldMk cId="4044085950" sldId="302"/>
            <ac:spMk id="2" creationId="{141C03DD-AA23-31E1-FA78-0D42618BCD19}"/>
          </ac:spMkLst>
        </pc:spChg>
        <pc:picChg chg="add del">
          <ac:chgData name="Lee, Kate" userId="f3ec54b8-f810-4ac7-833e-e22820f059d2" providerId="ADAL" clId="{04B3D1ED-03C6-4BA5-B9B5-322692E2B51A}" dt="2025-02-13T16:22:15.366" v="1358" actId="478"/>
          <ac:picMkLst>
            <pc:docMk/>
            <pc:sldMk cId="4044085950" sldId="302"/>
            <ac:picMk id="5" creationId="{9C4E7F53-6692-D64C-30C6-5E80CFFC5531}"/>
          </ac:picMkLst>
        </pc:picChg>
        <pc:picChg chg="add mod">
          <ac:chgData name="Lee, Kate" userId="f3ec54b8-f810-4ac7-833e-e22820f059d2" providerId="ADAL" clId="{04B3D1ED-03C6-4BA5-B9B5-322692E2B51A}" dt="2025-02-13T16:23:22.501" v="1363" actId="1076"/>
          <ac:picMkLst>
            <pc:docMk/>
            <pc:sldMk cId="4044085950" sldId="302"/>
            <ac:picMk id="7" creationId="{5B67CAAB-E648-C54F-223A-7070A3C4E69D}"/>
          </ac:picMkLst>
        </pc:picChg>
        <pc:picChg chg="add mod">
          <ac:chgData name="Lee, Kate" userId="f3ec54b8-f810-4ac7-833e-e22820f059d2" providerId="ADAL" clId="{04B3D1ED-03C6-4BA5-B9B5-322692E2B51A}" dt="2025-02-13T16:23:32.189" v="1364"/>
          <ac:picMkLst>
            <pc:docMk/>
            <pc:sldMk cId="4044085950" sldId="302"/>
            <ac:picMk id="8" creationId="{DD225630-7903-173E-3E2B-20FA38E68DEE}"/>
          </ac:picMkLst>
        </pc:picChg>
        <pc:picChg chg="add mod">
          <ac:chgData name="Lee, Kate" userId="f3ec54b8-f810-4ac7-833e-e22820f059d2" providerId="ADAL" clId="{04B3D1ED-03C6-4BA5-B9B5-322692E2B51A}" dt="2025-02-13T16:22:25.627" v="1361" actId="1076"/>
          <ac:picMkLst>
            <pc:docMk/>
            <pc:sldMk cId="4044085950" sldId="302"/>
            <ac:picMk id="3074" creationId="{934F3E9D-9C37-0A1B-E9B0-8F77D7A602E4}"/>
          </ac:picMkLst>
        </pc:picChg>
      </pc:sldChg>
      <pc:sldChg chg="modSp new mod">
        <pc:chgData name="Lee, Kate" userId="f3ec54b8-f810-4ac7-833e-e22820f059d2" providerId="ADAL" clId="{04B3D1ED-03C6-4BA5-B9B5-322692E2B51A}" dt="2025-02-13T16:39:45.685" v="1851" actId="20577"/>
        <pc:sldMkLst>
          <pc:docMk/>
          <pc:sldMk cId="77974452" sldId="303"/>
        </pc:sldMkLst>
        <pc:spChg chg="mod">
          <ac:chgData name="Lee, Kate" userId="f3ec54b8-f810-4ac7-833e-e22820f059d2" providerId="ADAL" clId="{04B3D1ED-03C6-4BA5-B9B5-322692E2B51A}" dt="2025-02-13T16:39:19.805" v="1784" actId="20577"/>
          <ac:spMkLst>
            <pc:docMk/>
            <pc:sldMk cId="77974452" sldId="303"/>
            <ac:spMk id="2" creationId="{906A77BC-5F11-064E-F3B3-033404486C3A}"/>
          </ac:spMkLst>
        </pc:spChg>
        <pc:spChg chg="mod">
          <ac:chgData name="Lee, Kate" userId="f3ec54b8-f810-4ac7-833e-e22820f059d2" providerId="ADAL" clId="{04B3D1ED-03C6-4BA5-B9B5-322692E2B51A}" dt="2025-02-13T16:39:45.685" v="1851" actId="20577"/>
          <ac:spMkLst>
            <pc:docMk/>
            <pc:sldMk cId="77974452" sldId="303"/>
            <ac:spMk id="3" creationId="{0A6622AB-A26D-5D65-3EC5-6F8D47E1A301}"/>
          </ac:spMkLst>
        </pc:spChg>
      </pc:sldChg>
      <pc:sldChg chg="modSp new mod">
        <pc:chgData name="Lee, Kate" userId="f3ec54b8-f810-4ac7-833e-e22820f059d2" providerId="ADAL" clId="{04B3D1ED-03C6-4BA5-B9B5-322692E2B51A}" dt="2025-02-13T16:41:08.452" v="1913" actId="20577"/>
        <pc:sldMkLst>
          <pc:docMk/>
          <pc:sldMk cId="2780289069" sldId="304"/>
        </pc:sldMkLst>
        <pc:spChg chg="mod">
          <ac:chgData name="Lee, Kate" userId="f3ec54b8-f810-4ac7-833e-e22820f059d2" providerId="ADAL" clId="{04B3D1ED-03C6-4BA5-B9B5-322692E2B51A}" dt="2025-02-13T16:40:44.007" v="1871" actId="20577"/>
          <ac:spMkLst>
            <pc:docMk/>
            <pc:sldMk cId="2780289069" sldId="304"/>
            <ac:spMk id="2" creationId="{03D9EEDC-47FF-747D-6A38-BB50CC9ADF52}"/>
          </ac:spMkLst>
        </pc:spChg>
        <pc:spChg chg="mod">
          <ac:chgData name="Lee, Kate" userId="f3ec54b8-f810-4ac7-833e-e22820f059d2" providerId="ADAL" clId="{04B3D1ED-03C6-4BA5-B9B5-322692E2B51A}" dt="2025-02-13T16:41:08.452" v="1913" actId="20577"/>
          <ac:spMkLst>
            <pc:docMk/>
            <pc:sldMk cId="2780289069" sldId="304"/>
            <ac:spMk id="3" creationId="{C29043EA-F03D-3649-7F70-CBF00885D061}"/>
          </ac:spMkLst>
        </pc:spChg>
      </pc:sldChg>
    </pc:docChg>
  </pc:docChgLst>
  <pc:docChgLst>
    <pc:chgData name="Lee, Kate" userId="S::lawrence46@marshall.edu::f3ec54b8-f810-4ac7-833e-e22820f059d2" providerId="AD" clId="Web-{0A77F455-ABB5-8DD3-5510-09FE60A89170}"/>
    <pc:docChg chg="addSld delSld modSld sldOrd modMainMaster">
      <pc:chgData name="Lee, Kate" userId="S::lawrence46@marshall.edu::f3ec54b8-f810-4ac7-833e-e22820f059d2" providerId="AD" clId="Web-{0A77F455-ABB5-8DD3-5510-09FE60A89170}" dt="2025-02-25T15:18:10.719" v="1229" actId="1076"/>
      <pc:docMkLst>
        <pc:docMk/>
      </pc:docMkLst>
      <pc:sldChg chg="modSp mod">
        <pc:chgData name="Lee, Kate" userId="S::lawrence46@marshall.edu::f3ec54b8-f810-4ac7-833e-e22820f059d2" providerId="AD" clId="Web-{0A77F455-ABB5-8DD3-5510-09FE60A89170}" dt="2025-02-25T15:16:57.063" v="1227" actId="14100"/>
        <pc:sldMkLst>
          <pc:docMk/>
          <pc:sldMk cId="109857222" sldId="256"/>
        </pc:sldMkLst>
        <pc:spChg chg="mod">
          <ac:chgData name="Lee, Kate" userId="S::lawrence46@marshall.edu::f3ec54b8-f810-4ac7-833e-e22820f059d2" providerId="AD" clId="Web-{0A77F455-ABB5-8DD3-5510-09FE60A89170}" dt="2025-02-25T14:06:40.040" v="1210" actId="14100"/>
          <ac:spMkLst>
            <pc:docMk/>
            <pc:sldMk cId="109857222" sldId="256"/>
            <ac:spMk id="2" creationId="{00000000-0000-0000-0000-000000000000}"/>
          </ac:spMkLst>
        </pc:spChg>
        <pc:spChg chg="mod">
          <ac:chgData name="Lee, Kate" userId="S::lawrence46@marshall.edu::f3ec54b8-f810-4ac7-833e-e22820f059d2" providerId="AD" clId="Web-{0A77F455-ABB5-8DD3-5510-09FE60A89170}" dt="2025-02-25T15:16:57.063" v="1227" actId="14100"/>
          <ac:spMkLst>
            <pc:docMk/>
            <pc:sldMk cId="109857222" sldId="256"/>
            <ac:spMk id="3" creationId="{00000000-0000-0000-0000-000000000000}"/>
          </ac:spMkLst>
        </pc:spChg>
      </pc:sldChg>
      <pc:sldChg chg="modSp mod">
        <pc:chgData name="Lee, Kate" userId="S::lawrence46@marshall.edu::f3ec54b8-f810-4ac7-833e-e22820f059d2" providerId="AD" clId="Web-{0A77F455-ABB5-8DD3-5510-09FE60A89170}" dt="2025-02-25T14:06:23.603" v="1207"/>
        <pc:sldMkLst>
          <pc:docMk/>
          <pc:sldMk cId="2664534995" sldId="257"/>
        </pc:sldMkLst>
        <pc:spChg chg="mod">
          <ac:chgData name="Lee, Kate" userId="S::lawrence46@marshall.edu::f3ec54b8-f810-4ac7-833e-e22820f059d2" providerId="AD" clId="Web-{0A77F455-ABB5-8DD3-5510-09FE60A89170}" dt="2025-02-25T14:06:23.603" v="1207"/>
          <ac:spMkLst>
            <pc:docMk/>
            <pc:sldMk cId="2664534995" sldId="257"/>
            <ac:spMk id="2" creationId="{2F7E8B96-B7E4-FF28-E295-6FDE15653DFD}"/>
          </ac:spMkLst>
        </pc:spChg>
      </pc:sldChg>
      <pc:sldChg chg="modSp mod">
        <pc:chgData name="Lee, Kate" userId="S::lawrence46@marshall.edu::f3ec54b8-f810-4ac7-833e-e22820f059d2" providerId="AD" clId="Web-{0A77F455-ABB5-8DD3-5510-09FE60A89170}" dt="2025-02-25T14:06:12.305" v="1204"/>
        <pc:sldMkLst>
          <pc:docMk/>
          <pc:sldMk cId="1751801261" sldId="259"/>
        </pc:sldMkLst>
        <pc:spChg chg="mod">
          <ac:chgData name="Lee, Kate" userId="S::lawrence46@marshall.edu::f3ec54b8-f810-4ac7-833e-e22820f059d2" providerId="AD" clId="Web-{0A77F455-ABB5-8DD3-5510-09FE60A89170}" dt="2025-02-25T14:06:12.305" v="1204"/>
          <ac:spMkLst>
            <pc:docMk/>
            <pc:sldMk cId="1751801261" sldId="259"/>
            <ac:spMk id="2" creationId="{32D2753B-E16A-E4A3-8739-6657334304FE}"/>
          </ac:spMkLst>
        </pc:spChg>
        <pc:spChg chg="mod">
          <ac:chgData name="Lee, Kate" userId="S::lawrence46@marshall.edu::f3ec54b8-f810-4ac7-833e-e22820f059d2" providerId="AD" clId="Web-{0A77F455-ABB5-8DD3-5510-09FE60A89170}" dt="2025-02-25T13:44:44.729" v="925" actId="20577"/>
          <ac:spMkLst>
            <pc:docMk/>
            <pc:sldMk cId="1751801261" sldId="259"/>
            <ac:spMk id="3" creationId="{9272C2BF-C912-5828-74EE-21508EDA79ED}"/>
          </ac:spMkLst>
        </pc:spChg>
      </pc:sldChg>
      <pc:sldChg chg="delSp modSp mod">
        <pc:chgData name="Lee, Kate" userId="S::lawrence46@marshall.edu::f3ec54b8-f810-4ac7-833e-e22820f059d2" providerId="AD" clId="Web-{0A77F455-ABB5-8DD3-5510-09FE60A89170}" dt="2025-02-24T17:45:24.243" v="60"/>
        <pc:sldMkLst>
          <pc:docMk/>
          <pc:sldMk cId="2731682557" sldId="260"/>
        </pc:sldMkLst>
        <pc:spChg chg="del">
          <ac:chgData name="Lee, Kate" userId="S::lawrence46@marshall.edu::f3ec54b8-f810-4ac7-833e-e22820f059d2" providerId="AD" clId="Web-{0A77F455-ABB5-8DD3-5510-09FE60A89170}" dt="2025-02-24T17:42:05.976" v="42"/>
          <ac:spMkLst>
            <pc:docMk/>
            <pc:sldMk cId="2731682557" sldId="260"/>
            <ac:spMk id="9" creationId="{D12DDE76-C203-4047-9998-63900085B5E8}"/>
          </ac:spMkLst>
        </pc:spChg>
        <pc:picChg chg="mod">
          <ac:chgData name="Lee, Kate" userId="S::lawrence46@marshall.edu::f3ec54b8-f810-4ac7-833e-e22820f059d2" providerId="AD" clId="Web-{0A77F455-ABB5-8DD3-5510-09FE60A89170}" dt="2025-02-24T17:42:09.147" v="43" actId="1076"/>
          <ac:picMkLst>
            <pc:docMk/>
            <pc:sldMk cId="2731682557" sldId="260"/>
            <ac:picMk id="4" creationId="{7242920A-1535-C30F-8DD8-F9FA1B16F90D}"/>
          </ac:picMkLst>
        </pc:picChg>
      </pc:sldChg>
      <pc:sldChg chg="modSp mod ord">
        <pc:chgData name="Lee, Kate" userId="S::lawrence46@marshall.edu::f3ec54b8-f810-4ac7-833e-e22820f059d2" providerId="AD" clId="Web-{0A77F455-ABB5-8DD3-5510-09FE60A89170}" dt="2025-02-25T14:03:45.301" v="1170"/>
        <pc:sldMkLst>
          <pc:docMk/>
          <pc:sldMk cId="1998437829" sldId="261"/>
        </pc:sldMkLst>
        <pc:spChg chg="mod">
          <ac:chgData name="Lee, Kate" userId="S::lawrence46@marshall.edu::f3ec54b8-f810-4ac7-833e-e22820f059d2" providerId="AD" clId="Web-{0A77F455-ABB5-8DD3-5510-09FE60A89170}" dt="2025-02-25T14:03:45.301" v="1170"/>
          <ac:spMkLst>
            <pc:docMk/>
            <pc:sldMk cId="1998437829" sldId="261"/>
            <ac:spMk id="2" creationId="{B6A8C22B-33AD-3B28-20B4-F212DB80C722}"/>
          </ac:spMkLst>
        </pc:spChg>
        <pc:picChg chg="mod">
          <ac:chgData name="Lee, Kate" userId="S::lawrence46@marshall.edu::f3ec54b8-f810-4ac7-833e-e22820f059d2" providerId="AD" clId="Web-{0A77F455-ABB5-8DD3-5510-09FE60A89170}" dt="2025-02-25T13:16:11.560" v="712" actId="1076"/>
          <ac:picMkLst>
            <pc:docMk/>
            <pc:sldMk cId="1998437829" sldId="261"/>
            <ac:picMk id="4" creationId="{77AEA725-E4CC-74C0-FFE9-8B86DF465307}"/>
          </ac:picMkLst>
        </pc:picChg>
      </pc:sldChg>
      <pc:sldChg chg="modSp mod">
        <pc:chgData name="Lee, Kate" userId="S::lawrence46@marshall.edu::f3ec54b8-f810-4ac7-833e-e22820f059d2" providerId="AD" clId="Web-{0A77F455-ABB5-8DD3-5510-09FE60A89170}" dt="2025-02-25T14:04:00.364" v="1175" actId="1076"/>
        <pc:sldMkLst>
          <pc:docMk/>
          <pc:sldMk cId="850324017" sldId="263"/>
        </pc:sldMkLst>
        <pc:spChg chg="mod">
          <ac:chgData name="Lee, Kate" userId="S::lawrence46@marshall.edu::f3ec54b8-f810-4ac7-833e-e22820f059d2" providerId="AD" clId="Web-{0A77F455-ABB5-8DD3-5510-09FE60A89170}" dt="2025-02-25T14:04:00.364" v="1175" actId="1076"/>
          <ac:spMkLst>
            <pc:docMk/>
            <pc:sldMk cId="850324017" sldId="263"/>
            <ac:spMk id="2" creationId="{734C6725-E4DF-6AD2-AA85-CB7FAAC93D73}"/>
          </ac:spMkLst>
        </pc:spChg>
        <pc:spChg chg="mod">
          <ac:chgData name="Lee, Kate" userId="S::lawrence46@marshall.edu::f3ec54b8-f810-4ac7-833e-e22820f059d2" providerId="AD" clId="Web-{0A77F455-ABB5-8DD3-5510-09FE60A89170}" dt="2025-02-25T12:44:12.288" v="618" actId="20577"/>
          <ac:spMkLst>
            <pc:docMk/>
            <pc:sldMk cId="850324017" sldId="263"/>
            <ac:spMk id="3" creationId="{E7F7A16B-818C-CD4F-DBB1-390E4A6C21E4}"/>
          </ac:spMkLst>
        </pc:spChg>
      </pc:sldChg>
      <pc:sldChg chg="mod">
        <pc:chgData name="Lee, Kate" userId="S::lawrence46@marshall.edu::f3ec54b8-f810-4ac7-833e-e22820f059d2" providerId="AD" clId="Web-{0A77F455-ABB5-8DD3-5510-09FE60A89170}" dt="2025-02-24T17:45:24.243" v="60"/>
        <pc:sldMkLst>
          <pc:docMk/>
          <pc:sldMk cId="406004942" sldId="264"/>
        </pc:sldMkLst>
      </pc:sldChg>
      <pc:sldChg chg="modSp mod addAnim delAnim modAnim">
        <pc:chgData name="Lee, Kate" userId="S::lawrence46@marshall.edu::f3ec54b8-f810-4ac7-833e-e22820f059d2" providerId="AD" clId="Web-{0A77F455-ABB5-8DD3-5510-09FE60A89170}" dt="2025-02-25T12:18:55.624" v="310" actId="20577"/>
        <pc:sldMkLst>
          <pc:docMk/>
          <pc:sldMk cId="3970840181" sldId="265"/>
        </pc:sldMkLst>
        <pc:spChg chg="mod">
          <ac:chgData name="Lee, Kate" userId="S::lawrence46@marshall.edu::f3ec54b8-f810-4ac7-833e-e22820f059d2" providerId="AD" clId="Web-{0A77F455-ABB5-8DD3-5510-09FE60A89170}" dt="2025-02-25T12:18:55.624" v="310" actId="20577"/>
          <ac:spMkLst>
            <pc:docMk/>
            <pc:sldMk cId="3970840181" sldId="265"/>
            <ac:spMk id="3" creationId="{FC48ABF1-0FA5-4A5B-D26F-D58B66FB7CC6}"/>
          </ac:spMkLst>
        </pc:spChg>
      </pc:sldChg>
      <pc:sldChg chg="delSp modSp mod">
        <pc:chgData name="Lee, Kate" userId="S::lawrence46@marshall.edu::f3ec54b8-f810-4ac7-833e-e22820f059d2" providerId="AD" clId="Web-{0A77F455-ABB5-8DD3-5510-09FE60A89170}" dt="2025-02-24T17:45:24.243" v="60"/>
        <pc:sldMkLst>
          <pc:docMk/>
          <pc:sldMk cId="1793764407" sldId="266"/>
        </pc:sldMkLst>
        <pc:spChg chg="del">
          <ac:chgData name="Lee, Kate" userId="S::lawrence46@marshall.edu::f3ec54b8-f810-4ac7-833e-e22820f059d2" providerId="AD" clId="Web-{0A77F455-ABB5-8DD3-5510-09FE60A89170}" dt="2025-02-24T17:41:56.007" v="39"/>
          <ac:spMkLst>
            <pc:docMk/>
            <pc:sldMk cId="1793764407" sldId="266"/>
            <ac:spMk id="9" creationId="{D4771268-CB57-404A-9271-370EB28F6090}"/>
          </ac:spMkLst>
        </pc:spChg>
        <pc:picChg chg="mod">
          <ac:chgData name="Lee, Kate" userId="S::lawrence46@marshall.edu::f3ec54b8-f810-4ac7-833e-e22820f059d2" providerId="AD" clId="Web-{0A77F455-ABB5-8DD3-5510-09FE60A89170}" dt="2025-02-24T17:42:01.710" v="41" actId="1076"/>
          <ac:picMkLst>
            <pc:docMk/>
            <pc:sldMk cId="1793764407" sldId="266"/>
            <ac:picMk id="4" creationId="{C8903E99-FB63-7171-F122-DB5CB75BBC4A}"/>
          </ac:picMkLst>
        </pc:picChg>
      </pc:sldChg>
      <pc:sldChg chg="modSp mod">
        <pc:chgData name="Lee, Kate" userId="S::lawrence46@marshall.edu::f3ec54b8-f810-4ac7-833e-e22820f059d2" providerId="AD" clId="Web-{0A77F455-ABB5-8DD3-5510-09FE60A89170}" dt="2025-02-25T14:02:48.817" v="1159"/>
        <pc:sldMkLst>
          <pc:docMk/>
          <pc:sldMk cId="1669458471" sldId="267"/>
        </pc:sldMkLst>
        <pc:spChg chg="mod">
          <ac:chgData name="Lee, Kate" userId="S::lawrence46@marshall.edu::f3ec54b8-f810-4ac7-833e-e22820f059d2" providerId="AD" clId="Web-{0A77F455-ABB5-8DD3-5510-09FE60A89170}" dt="2025-02-25T14:02:48.817" v="1159"/>
          <ac:spMkLst>
            <pc:docMk/>
            <pc:sldMk cId="1669458471" sldId="267"/>
            <ac:spMk id="2" creationId="{DC06CB46-33F4-C3C2-B901-D341C6923CA2}"/>
          </ac:spMkLst>
        </pc:spChg>
        <pc:spChg chg="mod">
          <ac:chgData name="Lee, Kate" userId="S::lawrence46@marshall.edu::f3ec54b8-f810-4ac7-833e-e22820f059d2" providerId="AD" clId="Web-{0A77F455-ABB5-8DD3-5510-09FE60A89170}" dt="2025-02-25T14:02:13.411" v="1151" actId="20577"/>
          <ac:spMkLst>
            <pc:docMk/>
            <pc:sldMk cId="1669458471" sldId="267"/>
            <ac:spMk id="3" creationId="{6A76A482-7E85-909B-1C25-E799ECFE7554}"/>
          </ac:spMkLst>
        </pc:spChg>
      </pc:sldChg>
      <pc:sldChg chg="delSp modSp mod modClrScheme delDesignElem chgLayout">
        <pc:chgData name="Lee, Kate" userId="S::lawrence46@marshall.edu::f3ec54b8-f810-4ac7-833e-e22820f059d2" providerId="AD" clId="Web-{0A77F455-ABB5-8DD3-5510-09FE60A89170}" dt="2025-02-25T14:58:09.356" v="1226" actId="20577"/>
        <pc:sldMkLst>
          <pc:docMk/>
          <pc:sldMk cId="2454244554" sldId="271"/>
        </pc:sldMkLst>
        <pc:spChg chg="mod ord">
          <ac:chgData name="Lee, Kate" userId="S::lawrence46@marshall.edu::f3ec54b8-f810-4ac7-833e-e22820f059d2" providerId="AD" clId="Web-{0A77F455-ABB5-8DD3-5510-09FE60A89170}" dt="2025-02-25T14:05:49.555" v="1199"/>
          <ac:spMkLst>
            <pc:docMk/>
            <pc:sldMk cId="2454244554" sldId="271"/>
            <ac:spMk id="2" creationId="{BA9F4567-4EC8-FD9C-9114-7254CBDF6B77}"/>
          </ac:spMkLst>
        </pc:spChg>
        <pc:spChg chg="mod ord">
          <ac:chgData name="Lee, Kate" userId="S::lawrence46@marshall.edu::f3ec54b8-f810-4ac7-833e-e22820f059d2" providerId="AD" clId="Web-{0A77F455-ABB5-8DD3-5510-09FE60A89170}" dt="2025-02-25T14:58:09.356" v="1226" actId="20577"/>
          <ac:spMkLst>
            <pc:docMk/>
            <pc:sldMk cId="2454244554" sldId="271"/>
            <ac:spMk id="3" creationId="{37DB6F52-1876-6D54-2EBD-1368E59C78F9}"/>
          </ac:spMkLst>
        </pc:spChg>
        <pc:spChg chg="del">
          <ac:chgData name="Lee, Kate" userId="S::lawrence46@marshall.edu::f3ec54b8-f810-4ac7-833e-e22820f059d2" providerId="AD" clId="Web-{0A77F455-ABB5-8DD3-5510-09FE60A89170}" dt="2025-02-24T17:45:50.305" v="61"/>
          <ac:spMkLst>
            <pc:docMk/>
            <pc:sldMk cId="2454244554" sldId="271"/>
            <ac:spMk id="15" creationId="{2EB492CD-616E-47F8-933B-5E2D952A0593}"/>
          </ac:spMkLst>
        </pc:spChg>
        <pc:spChg chg="del">
          <ac:chgData name="Lee, Kate" userId="S::lawrence46@marshall.edu::f3ec54b8-f810-4ac7-833e-e22820f059d2" providerId="AD" clId="Web-{0A77F455-ABB5-8DD3-5510-09FE60A89170}" dt="2025-02-24T17:44:54.055" v="58"/>
          <ac:spMkLst>
            <pc:docMk/>
            <pc:sldMk cId="2454244554" sldId="271"/>
            <ac:spMk id="16" creationId="{59383CF9-23B5-4335-9B21-1791C4CF1C75}"/>
          </ac:spMkLst>
        </pc:spChg>
        <pc:spChg chg="del">
          <ac:chgData name="Lee, Kate" userId="S::lawrence46@marshall.edu::f3ec54b8-f810-4ac7-833e-e22820f059d2" providerId="AD" clId="Web-{0A77F455-ABB5-8DD3-5510-09FE60A89170}" dt="2025-02-24T17:45:50.305" v="61"/>
          <ac:spMkLst>
            <pc:docMk/>
            <pc:sldMk cId="2454244554" sldId="271"/>
            <ac:spMk id="17" creationId="{0007FE00-9498-4706-B255-6437B0252C02}"/>
          </ac:spMkLst>
        </pc:spChg>
      </pc:sldChg>
      <pc:sldChg chg="modSp mod">
        <pc:chgData name="Lee, Kate" userId="S::lawrence46@marshall.edu::f3ec54b8-f810-4ac7-833e-e22820f059d2" providerId="AD" clId="Web-{0A77F455-ABB5-8DD3-5510-09FE60A89170}" dt="2025-02-25T14:05:54.118" v="1200"/>
        <pc:sldMkLst>
          <pc:docMk/>
          <pc:sldMk cId="4084384008" sldId="272"/>
        </pc:sldMkLst>
        <pc:spChg chg="mod">
          <ac:chgData name="Lee, Kate" userId="S::lawrence46@marshall.edu::f3ec54b8-f810-4ac7-833e-e22820f059d2" providerId="AD" clId="Web-{0A77F455-ABB5-8DD3-5510-09FE60A89170}" dt="2025-02-25T14:05:54.118" v="1200"/>
          <ac:spMkLst>
            <pc:docMk/>
            <pc:sldMk cId="4084384008" sldId="272"/>
            <ac:spMk id="2" creationId="{2C50BFD4-AA93-E2EA-6EA7-9B92ED14A28D}"/>
          </ac:spMkLst>
        </pc:spChg>
        <pc:spChg chg="mod">
          <ac:chgData name="Lee, Kate" userId="S::lawrence46@marshall.edu::f3ec54b8-f810-4ac7-833e-e22820f059d2" providerId="AD" clId="Web-{0A77F455-ABB5-8DD3-5510-09FE60A89170}" dt="2025-02-25T13:38:54.509" v="840" actId="20577"/>
          <ac:spMkLst>
            <pc:docMk/>
            <pc:sldMk cId="4084384008" sldId="272"/>
            <ac:spMk id="3" creationId="{83B197D3-E35A-30C6-4ECF-AD3481EB60CD}"/>
          </ac:spMkLst>
        </pc:spChg>
      </pc:sldChg>
      <pc:sldChg chg="modSp mod">
        <pc:chgData name="Lee, Kate" userId="S::lawrence46@marshall.edu::f3ec54b8-f810-4ac7-833e-e22820f059d2" providerId="AD" clId="Web-{0A77F455-ABB5-8DD3-5510-09FE60A89170}" dt="2025-02-25T14:05:47.071" v="1198"/>
        <pc:sldMkLst>
          <pc:docMk/>
          <pc:sldMk cId="3198596220" sldId="273"/>
        </pc:sldMkLst>
        <pc:spChg chg="mod">
          <ac:chgData name="Lee, Kate" userId="S::lawrence46@marshall.edu::f3ec54b8-f810-4ac7-833e-e22820f059d2" providerId="AD" clId="Web-{0A77F455-ABB5-8DD3-5510-09FE60A89170}" dt="2025-02-25T14:05:47.071" v="1198"/>
          <ac:spMkLst>
            <pc:docMk/>
            <pc:sldMk cId="3198596220" sldId="273"/>
            <ac:spMk id="2" creationId="{EFE10928-9048-8917-B0CA-D10D04171414}"/>
          </ac:spMkLst>
        </pc:spChg>
        <pc:spChg chg="mod">
          <ac:chgData name="Lee, Kate" userId="S::lawrence46@marshall.edu::f3ec54b8-f810-4ac7-833e-e22820f059d2" providerId="AD" clId="Web-{0A77F455-ABB5-8DD3-5510-09FE60A89170}" dt="2025-02-25T13:39:05.134" v="842" actId="20577"/>
          <ac:spMkLst>
            <pc:docMk/>
            <pc:sldMk cId="3198596220" sldId="273"/>
            <ac:spMk id="3" creationId="{543CF95B-6488-B795-C00D-693CC28DD57F}"/>
          </ac:spMkLst>
        </pc:spChg>
      </pc:sldChg>
      <pc:sldChg chg="delSp modSp mod modClrScheme delDesignElem chgLayout">
        <pc:chgData name="Lee, Kate" userId="S::lawrence46@marshall.edu::f3ec54b8-f810-4ac7-833e-e22820f059d2" providerId="AD" clId="Web-{0A77F455-ABB5-8DD3-5510-09FE60A89170}" dt="2025-02-25T14:05:11.646" v="1190"/>
        <pc:sldMkLst>
          <pc:docMk/>
          <pc:sldMk cId="3773888455" sldId="274"/>
        </pc:sldMkLst>
        <pc:spChg chg="mod ord">
          <ac:chgData name="Lee, Kate" userId="S::lawrence46@marshall.edu::f3ec54b8-f810-4ac7-833e-e22820f059d2" providerId="AD" clId="Web-{0A77F455-ABB5-8DD3-5510-09FE60A89170}" dt="2025-02-25T14:05:11.646" v="1190"/>
          <ac:spMkLst>
            <pc:docMk/>
            <pc:sldMk cId="3773888455" sldId="274"/>
            <ac:spMk id="2" creationId="{F42A08C6-EA15-C7E4-CACC-2022331E7042}"/>
          </ac:spMkLst>
        </pc:spChg>
        <pc:spChg chg="del">
          <ac:chgData name="Lee, Kate" userId="S::lawrence46@marshall.edu::f3ec54b8-f810-4ac7-833e-e22820f059d2" providerId="AD" clId="Web-{0A77F455-ABB5-8DD3-5510-09FE60A89170}" dt="2025-02-25T12:29:10.217" v="422"/>
          <ac:spMkLst>
            <pc:docMk/>
            <pc:sldMk cId="3773888455" sldId="274"/>
            <ac:spMk id="11" creationId="{ADA216DF-C268-4A25-A2DC-51E15F55003F}"/>
          </ac:spMkLst>
        </pc:spChg>
        <pc:spChg chg="del">
          <ac:chgData name="Lee, Kate" userId="S::lawrence46@marshall.edu::f3ec54b8-f810-4ac7-833e-e22820f059d2" providerId="AD" clId="Web-{0A77F455-ABB5-8DD3-5510-09FE60A89170}" dt="2025-02-25T12:29:10.217" v="422"/>
          <ac:spMkLst>
            <pc:docMk/>
            <pc:sldMk cId="3773888455" sldId="274"/>
            <ac:spMk id="13" creationId="{DE127D07-37F2-4FE3-9F47-F0CD6740D5D8}"/>
          </ac:spMkLst>
        </pc:spChg>
        <pc:picChg chg="mod ord">
          <ac:chgData name="Lee, Kate" userId="S::lawrence46@marshall.edu::f3ec54b8-f810-4ac7-833e-e22820f059d2" providerId="AD" clId="Web-{0A77F455-ABB5-8DD3-5510-09FE60A89170}" dt="2025-02-25T12:29:10.217" v="422"/>
          <ac:picMkLst>
            <pc:docMk/>
            <pc:sldMk cId="3773888455" sldId="274"/>
            <ac:picMk id="4" creationId="{846E2E56-8733-6F9B-0CC4-5899DFF5B453}"/>
          </ac:picMkLst>
        </pc:picChg>
        <pc:picChg chg="mod">
          <ac:chgData name="Lee, Kate" userId="S::lawrence46@marshall.edu::f3ec54b8-f810-4ac7-833e-e22820f059d2" providerId="AD" clId="Web-{0A77F455-ABB5-8DD3-5510-09FE60A89170}" dt="2025-02-25T12:29:27.139" v="425" actId="1076"/>
          <ac:picMkLst>
            <pc:docMk/>
            <pc:sldMk cId="3773888455" sldId="274"/>
            <ac:picMk id="5" creationId="{91896499-01CF-DADD-398D-CBE42F120EE5}"/>
          </ac:picMkLst>
        </pc:picChg>
        <pc:picChg chg="mod">
          <ac:chgData name="Lee, Kate" userId="S::lawrence46@marshall.edu::f3ec54b8-f810-4ac7-833e-e22820f059d2" providerId="AD" clId="Web-{0A77F455-ABB5-8DD3-5510-09FE60A89170}" dt="2025-02-25T12:29:28.795" v="426" actId="1076"/>
          <ac:picMkLst>
            <pc:docMk/>
            <pc:sldMk cId="3773888455" sldId="274"/>
            <ac:picMk id="6" creationId="{90D3A16C-01F8-5C8A-0F33-7C0C9F6A9AE3}"/>
          </ac:picMkLst>
        </pc:picChg>
      </pc:sldChg>
      <pc:sldChg chg="delSp modSp mod modClrScheme addAnim delAnim delDesignElem chgLayout">
        <pc:chgData name="Lee, Kate" userId="S::lawrence46@marshall.edu::f3ec54b8-f810-4ac7-833e-e22820f059d2" providerId="AD" clId="Web-{0A77F455-ABB5-8DD3-5510-09FE60A89170}" dt="2025-02-25T14:05:40.367" v="1197" actId="20577"/>
        <pc:sldMkLst>
          <pc:docMk/>
          <pc:sldMk cId="3038472975" sldId="275"/>
        </pc:sldMkLst>
        <pc:spChg chg="mod ord">
          <ac:chgData name="Lee, Kate" userId="S::lawrence46@marshall.edu::f3ec54b8-f810-4ac7-833e-e22820f059d2" providerId="AD" clId="Web-{0A77F455-ABB5-8DD3-5510-09FE60A89170}" dt="2025-02-25T14:05:40.367" v="1197" actId="20577"/>
          <ac:spMkLst>
            <pc:docMk/>
            <pc:sldMk cId="3038472975" sldId="275"/>
            <ac:spMk id="2" creationId="{0642D9DA-C3E2-C427-1ED5-975044B447E5}"/>
          </ac:spMkLst>
        </pc:spChg>
        <pc:spChg chg="mod ord">
          <ac:chgData name="Lee, Kate" userId="S::lawrence46@marshall.edu::f3ec54b8-f810-4ac7-833e-e22820f059d2" providerId="AD" clId="Web-{0A77F455-ABB5-8DD3-5510-09FE60A89170}" dt="2025-02-25T12:22:11.425" v="334" actId="20577"/>
          <ac:spMkLst>
            <pc:docMk/>
            <pc:sldMk cId="3038472975" sldId="275"/>
            <ac:spMk id="3" creationId="{20062590-F7DB-B565-6D9E-95A81C90A1B8}"/>
          </ac:spMkLst>
        </pc:spChg>
        <pc:spChg chg="del">
          <ac:chgData name="Lee, Kate" userId="S::lawrence46@marshall.edu::f3ec54b8-f810-4ac7-833e-e22820f059d2" providerId="AD" clId="Web-{0A77F455-ABB5-8DD3-5510-09FE60A89170}" dt="2025-02-24T17:51:30.699" v="113"/>
          <ac:spMkLst>
            <pc:docMk/>
            <pc:sldMk cId="3038472975" sldId="275"/>
            <ac:spMk id="8" creationId="{907EF6B7-1338-4443-8C46-6A318D952DFD}"/>
          </ac:spMkLst>
        </pc:spChg>
        <pc:spChg chg="del">
          <ac:chgData name="Lee, Kate" userId="S::lawrence46@marshall.edu::f3ec54b8-f810-4ac7-833e-e22820f059d2" providerId="AD" clId="Web-{0A77F455-ABB5-8DD3-5510-09FE60A89170}" dt="2025-02-24T17:51:30.699" v="113"/>
          <ac:spMkLst>
            <pc:docMk/>
            <pc:sldMk cId="3038472975" sldId="275"/>
            <ac:spMk id="10" creationId="{DAAE4CDD-124C-4DCF-9584-B6033B545DD5}"/>
          </ac:spMkLst>
        </pc:spChg>
        <pc:spChg chg="del">
          <ac:chgData name="Lee, Kate" userId="S::lawrence46@marshall.edu::f3ec54b8-f810-4ac7-833e-e22820f059d2" providerId="AD" clId="Web-{0A77F455-ABB5-8DD3-5510-09FE60A89170}" dt="2025-02-24T17:51:30.699" v="113"/>
          <ac:spMkLst>
            <pc:docMk/>
            <pc:sldMk cId="3038472975" sldId="275"/>
            <ac:spMk id="12" creationId="{081E4A58-353D-44AE-B2FC-2A74E2E400F7}"/>
          </ac:spMkLst>
        </pc:spChg>
      </pc:sldChg>
      <pc:sldChg chg="delSp modSp mod modClrScheme delDesignElem chgLayout modNotes">
        <pc:chgData name="Lee, Kate" userId="S::lawrence46@marshall.edu::f3ec54b8-f810-4ac7-833e-e22820f059d2" providerId="AD" clId="Web-{0A77F455-ABB5-8DD3-5510-09FE60A89170}" dt="2025-02-25T14:05:03.818" v="1188"/>
        <pc:sldMkLst>
          <pc:docMk/>
          <pc:sldMk cId="907130688" sldId="277"/>
        </pc:sldMkLst>
        <pc:spChg chg="mod ord">
          <ac:chgData name="Lee, Kate" userId="S::lawrence46@marshall.edu::f3ec54b8-f810-4ac7-833e-e22820f059d2" providerId="AD" clId="Web-{0A77F455-ABB5-8DD3-5510-09FE60A89170}" dt="2025-02-25T14:05:03.818" v="1188"/>
          <ac:spMkLst>
            <pc:docMk/>
            <pc:sldMk cId="907130688" sldId="277"/>
            <ac:spMk id="2" creationId="{1C457B32-72E6-B5B2-611C-02AE43C6F24F}"/>
          </ac:spMkLst>
        </pc:spChg>
        <pc:spChg chg="mod ord">
          <ac:chgData name="Lee, Kate" userId="S::lawrence46@marshall.edu::f3ec54b8-f810-4ac7-833e-e22820f059d2" providerId="AD" clId="Web-{0A77F455-ABB5-8DD3-5510-09FE60A89170}" dt="2025-02-25T12:31:40.328" v="448" actId="20577"/>
          <ac:spMkLst>
            <pc:docMk/>
            <pc:sldMk cId="907130688" sldId="277"/>
            <ac:spMk id="3" creationId="{4A689660-0328-D0E4-DCA8-84E8289B8A75}"/>
          </ac:spMkLst>
        </pc:spChg>
        <pc:spChg chg="del">
          <ac:chgData name="Lee, Kate" userId="S::lawrence46@marshall.edu::f3ec54b8-f810-4ac7-833e-e22820f059d2" providerId="AD" clId="Web-{0A77F455-ABB5-8DD3-5510-09FE60A89170}" dt="2025-02-25T12:30:40.749" v="439"/>
          <ac:spMkLst>
            <pc:docMk/>
            <pc:sldMk cId="907130688" sldId="277"/>
            <ac:spMk id="2062" creationId="{45D37F4E-DDB4-456B-97E0-9937730A039F}"/>
          </ac:spMkLst>
        </pc:spChg>
        <pc:spChg chg="del">
          <ac:chgData name="Lee, Kate" userId="S::lawrence46@marshall.edu::f3ec54b8-f810-4ac7-833e-e22820f059d2" providerId="AD" clId="Web-{0A77F455-ABB5-8DD3-5510-09FE60A89170}" dt="2025-02-25T12:30:40.749" v="439"/>
          <ac:spMkLst>
            <pc:docMk/>
            <pc:sldMk cId="907130688" sldId="277"/>
            <ac:spMk id="2064" creationId="{B2DD41CD-8F47-4F56-AD12-4E2FF7696987}"/>
          </ac:spMkLst>
        </pc:spChg>
      </pc:sldChg>
      <pc:sldChg chg="delSp modSp mod modClrScheme delDesignElem chgLayout modNotes">
        <pc:chgData name="Lee, Kate" userId="S::lawrence46@marshall.edu::f3ec54b8-f810-4ac7-833e-e22820f059d2" providerId="AD" clId="Web-{0A77F455-ABB5-8DD3-5510-09FE60A89170}" dt="2025-02-25T14:05:00.490" v="1187"/>
        <pc:sldMkLst>
          <pc:docMk/>
          <pc:sldMk cId="1549638790" sldId="278"/>
        </pc:sldMkLst>
        <pc:spChg chg="mod ord">
          <ac:chgData name="Lee, Kate" userId="S::lawrence46@marshall.edu::f3ec54b8-f810-4ac7-833e-e22820f059d2" providerId="AD" clId="Web-{0A77F455-ABB5-8DD3-5510-09FE60A89170}" dt="2025-02-25T14:05:00.490" v="1187"/>
          <ac:spMkLst>
            <pc:docMk/>
            <pc:sldMk cId="1549638790" sldId="278"/>
            <ac:spMk id="2" creationId="{0217BF07-3D4D-896F-5573-2144E3BBF830}"/>
          </ac:spMkLst>
        </pc:spChg>
        <pc:spChg chg="mod ord">
          <ac:chgData name="Lee, Kate" userId="S::lawrence46@marshall.edu::f3ec54b8-f810-4ac7-833e-e22820f059d2" providerId="AD" clId="Web-{0A77F455-ABB5-8DD3-5510-09FE60A89170}" dt="2025-02-25T12:33:21.219" v="477" actId="1076"/>
          <ac:spMkLst>
            <pc:docMk/>
            <pc:sldMk cId="1549638790" sldId="278"/>
            <ac:spMk id="3" creationId="{6E3B91C6-1BAE-E486-EA3D-5FFE434F6D33}"/>
          </ac:spMkLst>
        </pc:spChg>
        <pc:spChg chg="del">
          <ac:chgData name="Lee, Kate" userId="S::lawrence46@marshall.edu::f3ec54b8-f810-4ac7-833e-e22820f059d2" providerId="AD" clId="Web-{0A77F455-ABB5-8DD3-5510-09FE60A89170}" dt="2025-02-25T12:33:15.516" v="476"/>
          <ac:spMkLst>
            <pc:docMk/>
            <pc:sldMk cId="1549638790" sldId="278"/>
            <ac:spMk id="3079" creationId="{45D37F4E-DDB4-456B-97E0-9937730A039F}"/>
          </ac:spMkLst>
        </pc:spChg>
        <pc:spChg chg="del">
          <ac:chgData name="Lee, Kate" userId="S::lawrence46@marshall.edu::f3ec54b8-f810-4ac7-833e-e22820f059d2" providerId="AD" clId="Web-{0A77F455-ABB5-8DD3-5510-09FE60A89170}" dt="2025-02-25T12:33:15.516" v="476"/>
          <ac:spMkLst>
            <pc:docMk/>
            <pc:sldMk cId="1549638790" sldId="278"/>
            <ac:spMk id="3081" creationId="{B2DD41CD-8F47-4F56-AD12-4E2FF7696987}"/>
          </ac:spMkLst>
        </pc:spChg>
      </pc:sldChg>
      <pc:sldChg chg="delSp modSp mod modClrScheme delDesignElem chgLayout modNotes">
        <pc:chgData name="Lee, Kate" userId="S::lawrence46@marshall.edu::f3ec54b8-f810-4ac7-833e-e22820f059d2" providerId="AD" clId="Web-{0A77F455-ABB5-8DD3-5510-09FE60A89170}" dt="2025-02-25T14:04:54.506" v="1186"/>
        <pc:sldMkLst>
          <pc:docMk/>
          <pc:sldMk cId="1430988092" sldId="279"/>
        </pc:sldMkLst>
        <pc:spChg chg="mod ord">
          <ac:chgData name="Lee, Kate" userId="S::lawrence46@marshall.edu::f3ec54b8-f810-4ac7-833e-e22820f059d2" providerId="AD" clId="Web-{0A77F455-ABB5-8DD3-5510-09FE60A89170}" dt="2025-02-25T14:04:54.506" v="1186"/>
          <ac:spMkLst>
            <pc:docMk/>
            <pc:sldMk cId="1430988092" sldId="279"/>
            <ac:spMk id="2" creationId="{2D725F1C-DA18-7528-6267-3310E9652758}"/>
          </ac:spMkLst>
        </pc:spChg>
        <pc:spChg chg="mod ord">
          <ac:chgData name="Lee, Kate" userId="S::lawrence46@marshall.edu::f3ec54b8-f810-4ac7-833e-e22820f059d2" providerId="AD" clId="Web-{0A77F455-ABB5-8DD3-5510-09FE60A89170}" dt="2025-02-25T12:36:08.611" v="528" actId="20577"/>
          <ac:spMkLst>
            <pc:docMk/>
            <pc:sldMk cId="1430988092" sldId="279"/>
            <ac:spMk id="3" creationId="{000AEE9E-6665-DE4A-F705-74032F91FEDC}"/>
          </ac:spMkLst>
        </pc:spChg>
        <pc:spChg chg="del">
          <ac:chgData name="Lee, Kate" userId="S::lawrence46@marshall.edu::f3ec54b8-f810-4ac7-833e-e22820f059d2" providerId="AD" clId="Web-{0A77F455-ABB5-8DD3-5510-09FE60A89170}" dt="2025-02-25T12:34:04.391" v="483"/>
          <ac:spMkLst>
            <pc:docMk/>
            <pc:sldMk cId="1430988092" sldId="279"/>
            <ac:spMk id="4107" creationId="{9A0D773F-7A7D-4DBB-9DEA-86BB8B8F4BC8}"/>
          </ac:spMkLst>
        </pc:spChg>
        <pc:spChg chg="del">
          <ac:chgData name="Lee, Kate" userId="S::lawrence46@marshall.edu::f3ec54b8-f810-4ac7-833e-e22820f059d2" providerId="AD" clId="Web-{0A77F455-ABB5-8DD3-5510-09FE60A89170}" dt="2025-02-25T12:34:04.391" v="483"/>
          <ac:spMkLst>
            <pc:docMk/>
            <pc:sldMk cId="1430988092" sldId="279"/>
            <ac:spMk id="4108" creationId="{7FF47CB7-972F-479F-A36D-9E72D26EC8DA}"/>
          </ac:spMkLst>
        </pc:spChg>
        <pc:spChg chg="del">
          <ac:chgData name="Lee, Kate" userId="S::lawrence46@marshall.edu::f3ec54b8-f810-4ac7-833e-e22820f059d2" providerId="AD" clId="Web-{0A77F455-ABB5-8DD3-5510-09FE60A89170}" dt="2025-02-25T12:34:04.391" v="483"/>
          <ac:spMkLst>
            <pc:docMk/>
            <pc:sldMk cId="1430988092" sldId="279"/>
            <ac:spMk id="4109" creationId="{0D153B68-5844-490D-8E67-F616D6D721CA}"/>
          </ac:spMkLst>
        </pc:spChg>
      </pc:sldChg>
      <pc:sldChg chg="addSp delSp modSp mod modClrScheme delDesignElem chgLayout modNotes">
        <pc:chgData name="Lee, Kate" userId="S::lawrence46@marshall.edu::f3ec54b8-f810-4ac7-833e-e22820f059d2" providerId="AD" clId="Web-{0A77F455-ABB5-8DD3-5510-09FE60A89170}" dt="2025-02-25T14:04:39.303" v="1184"/>
        <pc:sldMkLst>
          <pc:docMk/>
          <pc:sldMk cId="1244756870" sldId="280"/>
        </pc:sldMkLst>
        <pc:spChg chg="mod ord">
          <ac:chgData name="Lee, Kate" userId="S::lawrence46@marshall.edu::f3ec54b8-f810-4ac7-833e-e22820f059d2" providerId="AD" clId="Web-{0A77F455-ABB5-8DD3-5510-09FE60A89170}" dt="2025-02-25T14:04:39.303" v="1184"/>
          <ac:spMkLst>
            <pc:docMk/>
            <pc:sldMk cId="1244756870" sldId="280"/>
            <ac:spMk id="2" creationId="{3A9DDA4E-2FEB-C33C-15BC-3DB4E4E089A4}"/>
          </ac:spMkLst>
        </pc:spChg>
        <pc:spChg chg="mod ord">
          <ac:chgData name="Lee, Kate" userId="S::lawrence46@marshall.edu::f3ec54b8-f810-4ac7-833e-e22820f059d2" providerId="AD" clId="Web-{0A77F455-ABB5-8DD3-5510-09FE60A89170}" dt="2025-02-25T12:39:02.036" v="563" actId="20577"/>
          <ac:spMkLst>
            <pc:docMk/>
            <pc:sldMk cId="1244756870" sldId="280"/>
            <ac:spMk id="3" creationId="{24D2314B-82A8-D0AB-D7DF-CBA2EEFCDE0A}"/>
          </ac:spMkLst>
        </pc:spChg>
        <pc:spChg chg="del">
          <ac:chgData name="Lee, Kate" userId="S::lawrence46@marshall.edu::f3ec54b8-f810-4ac7-833e-e22820f059d2" providerId="AD" clId="Web-{0A77F455-ABB5-8DD3-5510-09FE60A89170}" dt="2025-02-25T12:38:11.111" v="550"/>
          <ac:spMkLst>
            <pc:docMk/>
            <pc:sldMk cId="1244756870" sldId="280"/>
            <ac:spMk id="6151" creationId="{743AA782-23D1-4521-8CAD-47662984AA08}"/>
          </ac:spMkLst>
        </pc:spChg>
        <pc:spChg chg="del">
          <ac:chgData name="Lee, Kate" userId="S::lawrence46@marshall.edu::f3ec54b8-f810-4ac7-833e-e22820f059d2" providerId="AD" clId="Web-{0A77F455-ABB5-8DD3-5510-09FE60A89170}" dt="2025-02-25T12:38:11.111" v="550"/>
          <ac:spMkLst>
            <pc:docMk/>
            <pc:sldMk cId="1244756870" sldId="280"/>
            <ac:spMk id="6153" creationId="{71877DBC-BB60-40F0-AC93-2ACDBAAE60CE}"/>
          </ac:spMkLst>
        </pc:spChg>
        <pc:picChg chg="add mod">
          <ac:chgData name="Lee, Kate" userId="S::lawrence46@marshall.edu::f3ec54b8-f810-4ac7-833e-e22820f059d2" providerId="AD" clId="Web-{0A77F455-ABB5-8DD3-5510-09FE60A89170}" dt="2025-02-25T13:53:36.518" v="1015" actId="1076"/>
          <ac:picMkLst>
            <pc:docMk/>
            <pc:sldMk cId="1244756870" sldId="280"/>
            <ac:picMk id="5" creationId="{34A55894-B3EB-4F55-6491-F07ADEFFAEB7}"/>
          </ac:picMkLst>
        </pc:picChg>
        <pc:picChg chg="add mod">
          <ac:chgData name="Lee, Kate" userId="S::lawrence46@marshall.edu::f3ec54b8-f810-4ac7-833e-e22820f059d2" providerId="AD" clId="Web-{0A77F455-ABB5-8DD3-5510-09FE60A89170}" dt="2025-02-25T13:53:48.065" v="1020" actId="1076"/>
          <ac:picMkLst>
            <pc:docMk/>
            <pc:sldMk cId="1244756870" sldId="280"/>
            <ac:picMk id="6" creationId="{8F9171B9-2CD8-1C2A-FD70-597A90F7370B}"/>
          </ac:picMkLst>
        </pc:picChg>
        <pc:picChg chg="add mod">
          <ac:chgData name="Lee, Kate" userId="S::lawrence46@marshall.edu::f3ec54b8-f810-4ac7-833e-e22820f059d2" providerId="AD" clId="Web-{0A77F455-ABB5-8DD3-5510-09FE60A89170}" dt="2025-02-25T13:53:40.862" v="1019" actId="1076"/>
          <ac:picMkLst>
            <pc:docMk/>
            <pc:sldMk cId="1244756870" sldId="280"/>
            <ac:picMk id="7" creationId="{B645C856-253B-0BFC-1B69-BE64DB60164D}"/>
          </ac:picMkLst>
        </pc:picChg>
        <pc:picChg chg="del">
          <ac:chgData name="Lee, Kate" userId="S::lawrence46@marshall.edu::f3ec54b8-f810-4ac7-833e-e22820f059d2" providerId="AD" clId="Web-{0A77F455-ABB5-8DD3-5510-09FE60A89170}" dt="2025-02-25T13:52:38.362" v="998"/>
          <ac:picMkLst>
            <pc:docMk/>
            <pc:sldMk cId="1244756870" sldId="280"/>
            <ac:picMk id="6146" creationId="{18C566CB-D4F8-3EB9-C9FF-E0E71DB83D2D}"/>
          </ac:picMkLst>
        </pc:picChg>
      </pc:sldChg>
      <pc:sldChg chg="addSp modSp mod modNotes">
        <pc:chgData name="Lee, Kate" userId="S::lawrence46@marshall.edu::f3ec54b8-f810-4ac7-833e-e22820f059d2" providerId="AD" clId="Web-{0A77F455-ABB5-8DD3-5510-09FE60A89170}" dt="2025-02-25T14:04:33.162" v="1183"/>
        <pc:sldMkLst>
          <pc:docMk/>
          <pc:sldMk cId="2220916923" sldId="281"/>
        </pc:sldMkLst>
        <pc:spChg chg="mod">
          <ac:chgData name="Lee, Kate" userId="S::lawrence46@marshall.edu::f3ec54b8-f810-4ac7-833e-e22820f059d2" providerId="AD" clId="Web-{0A77F455-ABB5-8DD3-5510-09FE60A89170}" dt="2025-02-25T14:04:33.162" v="1183"/>
          <ac:spMkLst>
            <pc:docMk/>
            <pc:sldMk cId="2220916923" sldId="281"/>
            <ac:spMk id="2" creationId="{083F74F6-11EA-81BB-8D78-976E6FC475F4}"/>
          </ac:spMkLst>
        </pc:spChg>
        <pc:spChg chg="mod">
          <ac:chgData name="Lee, Kate" userId="S::lawrence46@marshall.edu::f3ec54b8-f810-4ac7-833e-e22820f059d2" providerId="AD" clId="Web-{0A77F455-ABB5-8DD3-5510-09FE60A89170}" dt="2025-02-25T13:51:42.034" v="985" actId="1076"/>
          <ac:spMkLst>
            <pc:docMk/>
            <pc:sldMk cId="2220916923" sldId="281"/>
            <ac:spMk id="3" creationId="{E2737358-4228-D98C-473D-8F09B364EA11}"/>
          </ac:spMkLst>
        </pc:spChg>
        <pc:picChg chg="add mod">
          <ac:chgData name="Lee, Kate" userId="S::lawrence46@marshall.edu::f3ec54b8-f810-4ac7-833e-e22820f059d2" providerId="AD" clId="Web-{0A77F455-ABB5-8DD3-5510-09FE60A89170}" dt="2025-02-25T13:51:47.534" v="988" actId="1076"/>
          <ac:picMkLst>
            <pc:docMk/>
            <pc:sldMk cId="2220916923" sldId="281"/>
            <ac:picMk id="4" creationId="{3536A940-16B5-282E-E206-3853D1F186E6}"/>
          </ac:picMkLst>
        </pc:picChg>
        <pc:picChg chg="mod">
          <ac:chgData name="Lee, Kate" userId="S::lawrence46@marshall.edu::f3ec54b8-f810-4ac7-833e-e22820f059d2" providerId="AD" clId="Web-{0A77F455-ABB5-8DD3-5510-09FE60A89170}" dt="2025-02-25T13:51:26.471" v="981" actId="1076"/>
          <ac:picMkLst>
            <pc:docMk/>
            <pc:sldMk cId="2220916923" sldId="281"/>
            <ac:picMk id="5" creationId="{4B9AEEDC-3E9A-6FB7-7E6B-410A89F6CBE6}"/>
          </ac:picMkLst>
        </pc:picChg>
        <pc:picChg chg="add mod">
          <ac:chgData name="Lee, Kate" userId="S::lawrence46@marshall.edu::f3ec54b8-f810-4ac7-833e-e22820f059d2" providerId="AD" clId="Web-{0A77F455-ABB5-8DD3-5510-09FE60A89170}" dt="2025-02-25T13:52:03.831" v="995" actId="1076"/>
          <ac:picMkLst>
            <pc:docMk/>
            <pc:sldMk cId="2220916923" sldId="281"/>
            <ac:picMk id="7" creationId="{5EE5292B-B502-65DE-ADBB-46243152BB28}"/>
          </ac:picMkLst>
        </pc:picChg>
      </pc:sldChg>
      <pc:sldChg chg="modSp mod">
        <pc:chgData name="Lee, Kate" userId="S::lawrence46@marshall.edu::f3ec54b8-f810-4ac7-833e-e22820f059d2" providerId="AD" clId="Web-{0A77F455-ABB5-8DD3-5510-09FE60A89170}" dt="2025-02-25T14:04:24.896" v="1182" actId="1076"/>
        <pc:sldMkLst>
          <pc:docMk/>
          <pc:sldMk cId="1091892906" sldId="282"/>
        </pc:sldMkLst>
        <pc:spChg chg="mod">
          <ac:chgData name="Lee, Kate" userId="S::lawrence46@marshall.edu::f3ec54b8-f810-4ac7-833e-e22820f059d2" providerId="AD" clId="Web-{0A77F455-ABB5-8DD3-5510-09FE60A89170}" dt="2025-02-25T14:04:22.334" v="1181"/>
          <ac:spMkLst>
            <pc:docMk/>
            <pc:sldMk cId="1091892906" sldId="282"/>
            <ac:spMk id="2" creationId="{54BD3F23-6988-381B-0325-625E20720AF6}"/>
          </ac:spMkLst>
        </pc:spChg>
        <pc:spChg chg="mod">
          <ac:chgData name="Lee, Kate" userId="S::lawrence46@marshall.edu::f3ec54b8-f810-4ac7-833e-e22820f059d2" providerId="AD" clId="Web-{0A77F455-ABB5-8DD3-5510-09FE60A89170}" dt="2025-02-25T12:40:29.396" v="577" actId="20577"/>
          <ac:spMkLst>
            <pc:docMk/>
            <pc:sldMk cId="1091892906" sldId="282"/>
            <ac:spMk id="3" creationId="{27423E5B-291F-9594-C284-1AA5C0AD9919}"/>
          </ac:spMkLst>
        </pc:spChg>
        <pc:picChg chg="mod">
          <ac:chgData name="Lee, Kate" userId="S::lawrence46@marshall.edu::f3ec54b8-f810-4ac7-833e-e22820f059d2" providerId="AD" clId="Web-{0A77F455-ABB5-8DD3-5510-09FE60A89170}" dt="2025-02-25T14:04:24.896" v="1182" actId="1076"/>
          <ac:picMkLst>
            <pc:docMk/>
            <pc:sldMk cId="1091892906" sldId="282"/>
            <ac:picMk id="5" creationId="{719D5E3F-63EE-0F41-1BB2-997F959CA3AA}"/>
          </ac:picMkLst>
        </pc:picChg>
      </pc:sldChg>
      <pc:sldChg chg="modSp mod">
        <pc:chgData name="Lee, Kate" userId="S::lawrence46@marshall.edu::f3ec54b8-f810-4ac7-833e-e22820f059d2" providerId="AD" clId="Web-{0A77F455-ABB5-8DD3-5510-09FE60A89170}" dt="2025-02-25T14:04:19.115" v="1180"/>
        <pc:sldMkLst>
          <pc:docMk/>
          <pc:sldMk cId="1730996258" sldId="283"/>
        </pc:sldMkLst>
        <pc:spChg chg="mod">
          <ac:chgData name="Lee, Kate" userId="S::lawrence46@marshall.edu::f3ec54b8-f810-4ac7-833e-e22820f059d2" providerId="AD" clId="Web-{0A77F455-ABB5-8DD3-5510-09FE60A89170}" dt="2025-02-25T14:04:19.115" v="1180"/>
          <ac:spMkLst>
            <pc:docMk/>
            <pc:sldMk cId="1730996258" sldId="283"/>
            <ac:spMk id="2" creationId="{24F06161-50DB-70DC-51E2-4C631DD94C0D}"/>
          </ac:spMkLst>
        </pc:spChg>
        <pc:picChg chg="mod">
          <ac:chgData name="Lee, Kate" userId="S::lawrence46@marshall.edu::f3ec54b8-f810-4ac7-833e-e22820f059d2" providerId="AD" clId="Web-{0A77F455-ABB5-8DD3-5510-09FE60A89170}" dt="2025-02-25T12:41:11.193" v="589" actId="1076"/>
          <ac:picMkLst>
            <pc:docMk/>
            <pc:sldMk cId="1730996258" sldId="283"/>
            <ac:picMk id="6" creationId="{1629B187-462A-38EA-7A37-BBBD3B3095DB}"/>
          </ac:picMkLst>
        </pc:picChg>
      </pc:sldChg>
      <pc:sldChg chg="addSp delSp modSp mod modNotes">
        <pc:chgData name="Lee, Kate" userId="S::lawrence46@marshall.edu::f3ec54b8-f810-4ac7-833e-e22820f059d2" providerId="AD" clId="Web-{0A77F455-ABB5-8DD3-5510-09FE60A89170}" dt="2025-02-25T14:03:53.958" v="1173"/>
        <pc:sldMkLst>
          <pc:docMk/>
          <pc:sldMk cId="1262326577" sldId="284"/>
        </pc:sldMkLst>
        <pc:spChg chg="mod">
          <ac:chgData name="Lee, Kate" userId="S::lawrence46@marshall.edu::f3ec54b8-f810-4ac7-833e-e22820f059d2" providerId="AD" clId="Web-{0A77F455-ABB5-8DD3-5510-09FE60A89170}" dt="2025-02-25T14:03:53.958" v="1173"/>
          <ac:spMkLst>
            <pc:docMk/>
            <pc:sldMk cId="1262326577" sldId="284"/>
            <ac:spMk id="2" creationId="{8721A703-76D2-8040-333C-E65FFC2AFF67}"/>
          </ac:spMkLst>
        </pc:spChg>
        <pc:spChg chg="del">
          <ac:chgData name="Lee, Kate" userId="S::lawrence46@marshall.edu::f3ec54b8-f810-4ac7-833e-e22820f059d2" providerId="AD" clId="Web-{0A77F455-ABB5-8DD3-5510-09FE60A89170}" dt="2025-02-25T12:51:46.165" v="632"/>
          <ac:spMkLst>
            <pc:docMk/>
            <pc:sldMk cId="1262326577" sldId="284"/>
            <ac:spMk id="3" creationId="{ECA90026-3434-5CD2-30A6-8F94C39A24BE}"/>
          </ac:spMkLst>
        </pc:spChg>
        <pc:picChg chg="add mod ord">
          <ac:chgData name="Lee, Kate" userId="S::lawrence46@marshall.edu::f3ec54b8-f810-4ac7-833e-e22820f059d2" providerId="AD" clId="Web-{0A77F455-ABB5-8DD3-5510-09FE60A89170}" dt="2025-02-25T12:58:47.713" v="662" actId="1076"/>
          <ac:picMkLst>
            <pc:docMk/>
            <pc:sldMk cId="1262326577" sldId="284"/>
            <ac:picMk id="5" creationId="{1BFBD235-D9B0-B564-1F2D-3CF21A6903DB}"/>
          </ac:picMkLst>
        </pc:picChg>
      </pc:sldChg>
      <pc:sldChg chg="addSp delSp modSp mod addAnim">
        <pc:chgData name="Lee, Kate" userId="S::lawrence46@marshall.edu::f3ec54b8-f810-4ac7-833e-e22820f059d2" providerId="AD" clId="Web-{0A77F455-ABB5-8DD3-5510-09FE60A89170}" dt="2025-02-25T14:39:14.743" v="1218" actId="20577"/>
        <pc:sldMkLst>
          <pc:docMk/>
          <pc:sldMk cId="810349702" sldId="285"/>
        </pc:sldMkLst>
        <pc:spChg chg="mod">
          <ac:chgData name="Lee, Kate" userId="S::lawrence46@marshall.edu::f3ec54b8-f810-4ac7-833e-e22820f059d2" providerId="AD" clId="Web-{0A77F455-ABB5-8DD3-5510-09FE60A89170}" dt="2025-02-25T14:03:51.505" v="1172"/>
          <ac:spMkLst>
            <pc:docMk/>
            <pc:sldMk cId="810349702" sldId="285"/>
            <ac:spMk id="2" creationId="{966F9A8D-ACFF-9E97-191A-9663D6E58A49}"/>
          </ac:spMkLst>
        </pc:spChg>
        <pc:spChg chg="mod">
          <ac:chgData name="Lee, Kate" userId="S::lawrence46@marshall.edu::f3ec54b8-f810-4ac7-833e-e22820f059d2" providerId="AD" clId="Web-{0A77F455-ABB5-8DD3-5510-09FE60A89170}" dt="2025-02-25T14:39:14.743" v="1218" actId="20577"/>
          <ac:spMkLst>
            <pc:docMk/>
            <pc:sldMk cId="810349702" sldId="285"/>
            <ac:spMk id="3" creationId="{D8A3AD88-F77C-6A23-9137-FD685178A05C}"/>
          </ac:spMkLst>
        </pc:spChg>
        <pc:spChg chg="add del mod">
          <ac:chgData name="Lee, Kate" userId="S::lawrence46@marshall.edu::f3ec54b8-f810-4ac7-833e-e22820f059d2" providerId="AD" clId="Web-{0A77F455-ABB5-8DD3-5510-09FE60A89170}" dt="2025-02-25T13:08:44.543" v="702" actId="1076"/>
          <ac:spMkLst>
            <pc:docMk/>
            <pc:sldMk cId="810349702" sldId="285"/>
            <ac:spMk id="5" creationId="{9C093CE9-D920-D4F8-2E7A-155B0D64A2DE}"/>
          </ac:spMkLst>
        </pc:spChg>
        <pc:spChg chg="add mod">
          <ac:chgData name="Lee, Kate" userId="S::lawrence46@marshall.edu::f3ec54b8-f810-4ac7-833e-e22820f059d2" providerId="AD" clId="Web-{0A77F455-ABB5-8DD3-5510-09FE60A89170}" dt="2025-02-25T13:08:40.996" v="701" actId="1076"/>
          <ac:spMkLst>
            <pc:docMk/>
            <pc:sldMk cId="810349702" sldId="285"/>
            <ac:spMk id="6" creationId="{E559A663-A2B3-9779-3B1A-3EA919711556}"/>
          </ac:spMkLst>
        </pc:spChg>
      </pc:sldChg>
      <pc:sldChg chg="addSp delSp modSp mod modNotes">
        <pc:chgData name="Lee, Kate" userId="S::lawrence46@marshall.edu::f3ec54b8-f810-4ac7-833e-e22820f059d2" providerId="AD" clId="Web-{0A77F455-ABB5-8DD3-5510-09FE60A89170}" dt="2025-02-25T14:03:48.426" v="1171"/>
        <pc:sldMkLst>
          <pc:docMk/>
          <pc:sldMk cId="3886993086" sldId="286"/>
        </pc:sldMkLst>
        <pc:spChg chg="mod">
          <ac:chgData name="Lee, Kate" userId="S::lawrence46@marshall.edu::f3ec54b8-f810-4ac7-833e-e22820f059d2" providerId="AD" clId="Web-{0A77F455-ABB5-8DD3-5510-09FE60A89170}" dt="2025-02-25T14:03:48.426" v="1171"/>
          <ac:spMkLst>
            <pc:docMk/>
            <pc:sldMk cId="3886993086" sldId="286"/>
            <ac:spMk id="2" creationId="{B52E754E-48FE-F593-2AAD-5A23894DBD03}"/>
          </ac:spMkLst>
        </pc:spChg>
        <pc:spChg chg="del">
          <ac:chgData name="Lee, Kate" userId="S::lawrence46@marshall.edu::f3ec54b8-f810-4ac7-833e-e22820f059d2" providerId="AD" clId="Web-{0A77F455-ABB5-8DD3-5510-09FE60A89170}" dt="2025-02-25T13:23:33.876" v="719"/>
          <ac:spMkLst>
            <pc:docMk/>
            <pc:sldMk cId="3886993086" sldId="286"/>
            <ac:spMk id="3" creationId="{F824F433-6792-D9F3-394D-088AC416B75E}"/>
          </ac:spMkLst>
        </pc:spChg>
        <pc:picChg chg="add mod ord">
          <ac:chgData name="Lee, Kate" userId="S::lawrence46@marshall.edu::f3ec54b8-f810-4ac7-833e-e22820f059d2" providerId="AD" clId="Web-{0A77F455-ABB5-8DD3-5510-09FE60A89170}" dt="2025-02-25T13:23:50.548" v="724" actId="1076"/>
          <ac:picMkLst>
            <pc:docMk/>
            <pc:sldMk cId="3886993086" sldId="286"/>
            <ac:picMk id="5" creationId="{91DA8DCC-3A39-92F0-0128-6F8FBBA16FD7}"/>
          </ac:picMkLst>
        </pc:picChg>
        <pc:picChg chg="add mod">
          <ac:chgData name="Lee, Kate" userId="S::lawrence46@marshall.edu::f3ec54b8-f810-4ac7-833e-e22820f059d2" providerId="AD" clId="Web-{0A77F455-ABB5-8DD3-5510-09FE60A89170}" dt="2025-02-25T13:23:48.141" v="723" actId="1076"/>
          <ac:picMkLst>
            <pc:docMk/>
            <pc:sldMk cId="3886993086" sldId="286"/>
            <ac:picMk id="6" creationId="{C0D83060-6244-30C5-8E24-FDEB7F196E59}"/>
          </ac:picMkLst>
        </pc:picChg>
      </pc:sldChg>
      <pc:sldChg chg="addSp delSp modSp mod modNotes">
        <pc:chgData name="Lee, Kate" userId="S::lawrence46@marshall.edu::f3ec54b8-f810-4ac7-833e-e22820f059d2" providerId="AD" clId="Web-{0A77F455-ABB5-8DD3-5510-09FE60A89170}" dt="2025-02-25T14:03:36.645" v="1168"/>
        <pc:sldMkLst>
          <pc:docMk/>
          <pc:sldMk cId="4003490018" sldId="287"/>
        </pc:sldMkLst>
        <pc:spChg chg="mod">
          <ac:chgData name="Lee, Kate" userId="S::lawrence46@marshall.edu::f3ec54b8-f810-4ac7-833e-e22820f059d2" providerId="AD" clId="Web-{0A77F455-ABB5-8DD3-5510-09FE60A89170}" dt="2025-02-25T14:03:36.645" v="1168"/>
          <ac:spMkLst>
            <pc:docMk/>
            <pc:sldMk cId="4003490018" sldId="287"/>
            <ac:spMk id="2" creationId="{141DDE39-9B4B-DABE-3CA4-595698F0B6E6}"/>
          </ac:spMkLst>
        </pc:spChg>
        <pc:spChg chg="del">
          <ac:chgData name="Lee, Kate" userId="S::lawrence46@marshall.edu::f3ec54b8-f810-4ac7-833e-e22820f059d2" providerId="AD" clId="Web-{0A77F455-ABB5-8DD3-5510-09FE60A89170}" dt="2025-02-25T13:32:39.461" v="786"/>
          <ac:spMkLst>
            <pc:docMk/>
            <pc:sldMk cId="4003490018" sldId="287"/>
            <ac:spMk id="3" creationId="{F569F12D-D30A-0CF1-3557-C2EBCCE5AF38}"/>
          </ac:spMkLst>
        </pc:spChg>
        <pc:picChg chg="add mod ord">
          <ac:chgData name="Lee, Kate" userId="S::lawrence46@marshall.edu::f3ec54b8-f810-4ac7-833e-e22820f059d2" providerId="AD" clId="Web-{0A77F455-ABB5-8DD3-5510-09FE60A89170}" dt="2025-02-25T13:32:45.258" v="789" actId="1076"/>
          <ac:picMkLst>
            <pc:docMk/>
            <pc:sldMk cId="4003490018" sldId="287"/>
            <ac:picMk id="5" creationId="{F8D704FF-45A8-1E25-7AA9-9E46FB8D179E}"/>
          </ac:picMkLst>
        </pc:picChg>
        <pc:picChg chg="add mod">
          <ac:chgData name="Lee, Kate" userId="S::lawrence46@marshall.edu::f3ec54b8-f810-4ac7-833e-e22820f059d2" providerId="AD" clId="Web-{0A77F455-ABB5-8DD3-5510-09FE60A89170}" dt="2025-02-25T13:33:02.102" v="793" actId="1076"/>
          <ac:picMkLst>
            <pc:docMk/>
            <pc:sldMk cId="4003490018" sldId="287"/>
            <ac:picMk id="6" creationId="{5815D593-E474-BFC8-58C5-AC5C63904FC9}"/>
          </ac:picMkLst>
        </pc:picChg>
      </pc:sldChg>
      <pc:sldChg chg="addSp modSp mod modNotes">
        <pc:chgData name="Lee, Kate" userId="S::lawrence46@marshall.edu::f3ec54b8-f810-4ac7-833e-e22820f059d2" providerId="AD" clId="Web-{0A77F455-ABB5-8DD3-5510-09FE60A89170}" dt="2025-02-25T14:03:05.989" v="1161"/>
        <pc:sldMkLst>
          <pc:docMk/>
          <pc:sldMk cId="3560430296" sldId="288"/>
        </pc:sldMkLst>
        <pc:spChg chg="mod">
          <ac:chgData name="Lee, Kate" userId="S::lawrence46@marshall.edu::f3ec54b8-f810-4ac7-833e-e22820f059d2" providerId="AD" clId="Web-{0A77F455-ABB5-8DD3-5510-09FE60A89170}" dt="2025-02-25T14:03:05.989" v="1161"/>
          <ac:spMkLst>
            <pc:docMk/>
            <pc:sldMk cId="3560430296" sldId="288"/>
            <ac:spMk id="2" creationId="{761FC286-660A-C58D-716B-2EBCAB1134E1}"/>
          </ac:spMkLst>
        </pc:spChg>
        <pc:spChg chg="add mod">
          <ac:chgData name="Lee, Kate" userId="S::lawrence46@marshall.edu::f3ec54b8-f810-4ac7-833e-e22820f059d2" providerId="AD" clId="Web-{0A77F455-ABB5-8DD3-5510-09FE60A89170}" dt="2025-02-25T13:56:28.253" v="1032" actId="1076"/>
          <ac:spMkLst>
            <pc:docMk/>
            <pc:sldMk cId="3560430296" sldId="288"/>
            <ac:spMk id="5" creationId="{07C1D680-ED38-5605-0EA4-7542F742553B}"/>
          </ac:spMkLst>
        </pc:spChg>
      </pc:sldChg>
      <pc:sldChg chg="modSp mod">
        <pc:chgData name="Lee, Kate" userId="S::lawrence46@marshall.edu::f3ec54b8-f810-4ac7-833e-e22820f059d2" providerId="AD" clId="Web-{0A77F455-ABB5-8DD3-5510-09FE60A89170}" dt="2025-02-25T14:02:55.926" v="1160"/>
        <pc:sldMkLst>
          <pc:docMk/>
          <pc:sldMk cId="767255466" sldId="289"/>
        </pc:sldMkLst>
        <pc:spChg chg="mod">
          <ac:chgData name="Lee, Kate" userId="S::lawrence46@marshall.edu::f3ec54b8-f810-4ac7-833e-e22820f059d2" providerId="AD" clId="Web-{0A77F455-ABB5-8DD3-5510-09FE60A89170}" dt="2025-02-25T14:02:55.926" v="1160"/>
          <ac:spMkLst>
            <pc:docMk/>
            <pc:sldMk cId="767255466" sldId="289"/>
            <ac:spMk id="2" creationId="{EED70FC6-CCD6-3AEB-75D8-D642FEEA126C}"/>
          </ac:spMkLst>
        </pc:spChg>
        <pc:spChg chg="mod">
          <ac:chgData name="Lee, Kate" userId="S::lawrence46@marshall.edu::f3ec54b8-f810-4ac7-833e-e22820f059d2" providerId="AD" clId="Web-{0A77F455-ABB5-8DD3-5510-09FE60A89170}" dt="2025-02-25T14:00:14.848" v="1126" actId="20577"/>
          <ac:spMkLst>
            <pc:docMk/>
            <pc:sldMk cId="767255466" sldId="289"/>
            <ac:spMk id="3" creationId="{74147BFE-9C09-A8C7-9A2F-923CD77F9D8C}"/>
          </ac:spMkLst>
        </pc:spChg>
      </pc:sldChg>
      <pc:sldChg chg="modSp mod addAnim">
        <pc:chgData name="Lee, Kate" userId="S::lawrence46@marshall.edu::f3ec54b8-f810-4ac7-833e-e22820f059d2" providerId="AD" clId="Web-{0A77F455-ABB5-8DD3-5510-09FE60A89170}" dt="2025-02-25T14:05:14.412" v="1191"/>
        <pc:sldMkLst>
          <pc:docMk/>
          <pc:sldMk cId="687275472" sldId="290"/>
        </pc:sldMkLst>
        <pc:spChg chg="mod">
          <ac:chgData name="Lee, Kate" userId="S::lawrence46@marshall.edu::f3ec54b8-f810-4ac7-833e-e22820f059d2" providerId="AD" clId="Web-{0A77F455-ABB5-8DD3-5510-09FE60A89170}" dt="2025-02-25T14:05:14.412" v="1191"/>
          <ac:spMkLst>
            <pc:docMk/>
            <pc:sldMk cId="687275472" sldId="290"/>
            <ac:spMk id="2" creationId="{42A9E409-138F-A00F-F421-18F78B84991D}"/>
          </ac:spMkLst>
        </pc:spChg>
        <pc:spChg chg="mod">
          <ac:chgData name="Lee, Kate" userId="S::lawrence46@marshall.edu::f3ec54b8-f810-4ac7-833e-e22820f059d2" providerId="AD" clId="Web-{0A77F455-ABB5-8DD3-5510-09FE60A89170}" dt="2025-02-25T12:28:23.123" v="410" actId="1076"/>
          <ac:spMkLst>
            <pc:docMk/>
            <pc:sldMk cId="687275472" sldId="290"/>
            <ac:spMk id="5" creationId="{7911293C-CBC5-C602-248E-D9A854527450}"/>
          </ac:spMkLst>
        </pc:spChg>
        <pc:spChg chg="mod">
          <ac:chgData name="Lee, Kate" userId="S::lawrence46@marshall.edu::f3ec54b8-f810-4ac7-833e-e22820f059d2" providerId="AD" clId="Web-{0A77F455-ABB5-8DD3-5510-09FE60A89170}" dt="2025-02-25T12:28:37.561" v="414" actId="20577"/>
          <ac:spMkLst>
            <pc:docMk/>
            <pc:sldMk cId="687275472" sldId="290"/>
            <ac:spMk id="6" creationId="{C15C6EE6-3766-1B49-360D-060D628A54BD}"/>
          </ac:spMkLst>
        </pc:spChg>
        <pc:spChg chg="mod">
          <ac:chgData name="Lee, Kate" userId="S::lawrence46@marshall.edu::f3ec54b8-f810-4ac7-833e-e22820f059d2" providerId="AD" clId="Web-{0A77F455-ABB5-8DD3-5510-09FE60A89170}" dt="2025-02-25T12:28:39.920" v="415" actId="20577"/>
          <ac:spMkLst>
            <pc:docMk/>
            <pc:sldMk cId="687275472" sldId="290"/>
            <ac:spMk id="7" creationId="{93D4E3DB-9D8C-015D-5871-B6EBD152829C}"/>
          </ac:spMkLst>
        </pc:spChg>
        <pc:picChg chg="mod">
          <ac:chgData name="Lee, Kate" userId="S::lawrence46@marshall.edu::f3ec54b8-f810-4ac7-833e-e22820f059d2" providerId="AD" clId="Web-{0A77F455-ABB5-8DD3-5510-09FE60A89170}" dt="2025-02-25T12:28:46.983" v="418" actId="1076"/>
          <ac:picMkLst>
            <pc:docMk/>
            <pc:sldMk cId="687275472" sldId="290"/>
            <ac:picMk id="4" creationId="{732E196B-B645-56B9-80AD-29A89DEEEE99}"/>
          </ac:picMkLst>
        </pc:picChg>
        <pc:picChg chg="mod">
          <ac:chgData name="Lee, Kate" userId="S::lawrence46@marshall.edu::f3ec54b8-f810-4ac7-833e-e22820f059d2" providerId="AD" clId="Web-{0A77F455-ABB5-8DD3-5510-09FE60A89170}" dt="2025-02-25T12:29:01.905" v="421" actId="1076"/>
          <ac:picMkLst>
            <pc:docMk/>
            <pc:sldMk cId="687275472" sldId="290"/>
            <ac:picMk id="7170" creationId="{9897FD6B-1D75-9DE9-AEEC-41901E42710D}"/>
          </ac:picMkLst>
        </pc:picChg>
      </pc:sldChg>
      <pc:sldChg chg="modSp mod addAnim">
        <pc:chgData name="Lee, Kate" userId="S::lawrence46@marshall.edu::f3ec54b8-f810-4ac7-833e-e22820f059d2" providerId="AD" clId="Web-{0A77F455-ABB5-8DD3-5510-09FE60A89170}" dt="2025-02-25T14:05:31.756" v="1195"/>
        <pc:sldMkLst>
          <pc:docMk/>
          <pc:sldMk cId="2234793577" sldId="291"/>
        </pc:sldMkLst>
        <pc:spChg chg="mod">
          <ac:chgData name="Lee, Kate" userId="S::lawrence46@marshall.edu::f3ec54b8-f810-4ac7-833e-e22820f059d2" providerId="AD" clId="Web-{0A77F455-ABB5-8DD3-5510-09FE60A89170}" dt="2025-02-25T14:05:31.756" v="1195"/>
          <ac:spMkLst>
            <pc:docMk/>
            <pc:sldMk cId="2234793577" sldId="291"/>
            <ac:spMk id="2" creationId="{9678D5B5-5132-EAA5-4860-EBDDD991DBDE}"/>
          </ac:spMkLst>
        </pc:spChg>
        <pc:spChg chg="mod">
          <ac:chgData name="Lee, Kate" userId="S::lawrence46@marshall.edu::f3ec54b8-f810-4ac7-833e-e22820f059d2" providerId="AD" clId="Web-{0A77F455-ABB5-8DD3-5510-09FE60A89170}" dt="2025-02-25T12:23:15.597" v="353" actId="20577"/>
          <ac:spMkLst>
            <pc:docMk/>
            <pc:sldMk cId="2234793577" sldId="291"/>
            <ac:spMk id="3" creationId="{A2E61718-90C7-FCFA-67D4-5C036796414B}"/>
          </ac:spMkLst>
        </pc:spChg>
      </pc:sldChg>
      <pc:sldChg chg="modSp mod">
        <pc:chgData name="Lee, Kate" userId="S::lawrence46@marshall.edu::f3ec54b8-f810-4ac7-833e-e22820f059d2" providerId="AD" clId="Web-{0A77F455-ABB5-8DD3-5510-09FE60A89170}" dt="2025-02-25T14:05:25.959" v="1193"/>
        <pc:sldMkLst>
          <pc:docMk/>
          <pc:sldMk cId="851547897" sldId="292"/>
        </pc:sldMkLst>
        <pc:spChg chg="mod">
          <ac:chgData name="Lee, Kate" userId="S::lawrence46@marshall.edu::f3ec54b8-f810-4ac7-833e-e22820f059d2" providerId="AD" clId="Web-{0A77F455-ABB5-8DD3-5510-09FE60A89170}" dt="2025-02-25T14:05:25.959" v="1193"/>
          <ac:spMkLst>
            <pc:docMk/>
            <pc:sldMk cId="851547897" sldId="292"/>
            <ac:spMk id="2" creationId="{2E1117BD-C51C-F355-A629-B550E0B1B3E3}"/>
          </ac:spMkLst>
        </pc:spChg>
        <pc:spChg chg="mod">
          <ac:chgData name="Lee, Kate" userId="S::lawrence46@marshall.edu::f3ec54b8-f810-4ac7-833e-e22820f059d2" providerId="AD" clId="Web-{0A77F455-ABB5-8DD3-5510-09FE60A89170}" dt="2025-02-25T12:26:25.290" v="393" actId="20577"/>
          <ac:spMkLst>
            <pc:docMk/>
            <pc:sldMk cId="851547897" sldId="292"/>
            <ac:spMk id="3" creationId="{7115A5AA-DD5C-5502-AE85-7A3630E19D38}"/>
          </ac:spMkLst>
        </pc:spChg>
      </pc:sldChg>
      <pc:sldChg chg="modSp mod addAnim">
        <pc:chgData name="Lee, Kate" userId="S::lawrence46@marshall.edu::f3ec54b8-f810-4ac7-833e-e22820f059d2" providerId="AD" clId="Web-{0A77F455-ABB5-8DD3-5510-09FE60A89170}" dt="2025-02-25T14:05:28.490" v="1194"/>
        <pc:sldMkLst>
          <pc:docMk/>
          <pc:sldMk cId="4058378842" sldId="293"/>
        </pc:sldMkLst>
        <pc:spChg chg="mod">
          <ac:chgData name="Lee, Kate" userId="S::lawrence46@marshall.edu::f3ec54b8-f810-4ac7-833e-e22820f059d2" providerId="AD" clId="Web-{0A77F455-ABB5-8DD3-5510-09FE60A89170}" dt="2025-02-25T14:05:28.490" v="1194"/>
          <ac:spMkLst>
            <pc:docMk/>
            <pc:sldMk cId="4058378842" sldId="293"/>
            <ac:spMk id="2" creationId="{B88592BB-50F2-55D1-48A5-9027EEB2A3BA}"/>
          </ac:spMkLst>
        </pc:spChg>
        <pc:picChg chg="mod">
          <ac:chgData name="Lee, Kate" userId="S::lawrence46@marshall.edu::f3ec54b8-f810-4ac7-833e-e22820f059d2" providerId="AD" clId="Web-{0A77F455-ABB5-8DD3-5510-09FE60A89170}" dt="2025-02-25T12:24:32.492" v="368" actId="1076"/>
          <ac:picMkLst>
            <pc:docMk/>
            <pc:sldMk cId="4058378842" sldId="293"/>
            <ac:picMk id="2050" creationId="{094A7FA4-EDCE-EC02-1F44-9FD8C3DE4ACC}"/>
          </ac:picMkLst>
        </pc:picChg>
      </pc:sldChg>
      <pc:sldChg chg="delSp modSp mod modClrScheme delDesignElem chgLayout">
        <pc:chgData name="Lee, Kate" userId="S::lawrence46@marshall.edu::f3ec54b8-f810-4ac7-833e-e22820f059d2" providerId="AD" clId="Web-{0A77F455-ABB5-8DD3-5510-09FE60A89170}" dt="2025-02-25T14:06:04.852" v="1203"/>
        <pc:sldMkLst>
          <pc:docMk/>
          <pc:sldMk cId="2868340304" sldId="294"/>
        </pc:sldMkLst>
        <pc:spChg chg="mod ord">
          <ac:chgData name="Lee, Kate" userId="S::lawrence46@marshall.edu::f3ec54b8-f810-4ac7-833e-e22820f059d2" providerId="AD" clId="Web-{0A77F455-ABB5-8DD3-5510-09FE60A89170}" dt="2025-02-25T14:06:04.852" v="1203"/>
          <ac:spMkLst>
            <pc:docMk/>
            <pc:sldMk cId="2868340304" sldId="294"/>
            <ac:spMk id="2" creationId="{7A03DEE3-F4D3-555C-F7C7-BEACB0F48BF1}"/>
          </ac:spMkLst>
        </pc:spChg>
        <pc:spChg chg="mod ord">
          <ac:chgData name="Lee, Kate" userId="S::lawrence46@marshall.edu::f3ec54b8-f810-4ac7-833e-e22820f059d2" providerId="AD" clId="Web-{0A77F455-ABB5-8DD3-5510-09FE60A89170}" dt="2025-02-25T12:21:40.140" v="329" actId="1076"/>
          <ac:spMkLst>
            <pc:docMk/>
            <pc:sldMk cId="2868340304" sldId="294"/>
            <ac:spMk id="3" creationId="{2D3805D4-9428-9A06-52FD-6F0BA8032DFA}"/>
          </ac:spMkLst>
        </pc:spChg>
        <pc:spChg chg="del">
          <ac:chgData name="Lee, Kate" userId="S::lawrence46@marshall.edu::f3ec54b8-f810-4ac7-833e-e22820f059d2" providerId="AD" clId="Web-{0A77F455-ABB5-8DD3-5510-09FE60A89170}" dt="2025-02-25T12:21:30.921" v="327"/>
          <ac:spMkLst>
            <pc:docMk/>
            <pc:sldMk cId="2868340304" sldId="294"/>
            <ac:spMk id="14" creationId="{743AA782-23D1-4521-8CAD-47662984AA08}"/>
          </ac:spMkLst>
        </pc:spChg>
        <pc:spChg chg="del">
          <ac:chgData name="Lee, Kate" userId="S::lawrence46@marshall.edu::f3ec54b8-f810-4ac7-833e-e22820f059d2" providerId="AD" clId="Web-{0A77F455-ABB5-8DD3-5510-09FE60A89170}" dt="2025-02-25T12:21:30.921" v="327"/>
          <ac:spMkLst>
            <pc:docMk/>
            <pc:sldMk cId="2868340304" sldId="294"/>
            <ac:spMk id="15" creationId="{650D18FE-0824-4A46-B22C-A86B52E5780A}"/>
          </ac:spMkLst>
        </pc:spChg>
        <pc:picChg chg="mod ord">
          <ac:chgData name="Lee, Kate" userId="S::lawrence46@marshall.edu::f3ec54b8-f810-4ac7-833e-e22820f059d2" providerId="AD" clId="Web-{0A77F455-ABB5-8DD3-5510-09FE60A89170}" dt="2025-02-25T12:21:30.921" v="327"/>
          <ac:picMkLst>
            <pc:docMk/>
            <pc:sldMk cId="2868340304" sldId="294"/>
            <ac:picMk id="5" creationId="{13732321-DFBD-581D-4F5D-6756EC1F3C6A}"/>
          </ac:picMkLst>
        </pc:picChg>
      </pc:sldChg>
      <pc:sldChg chg="addSp delSp modSp mod modClrScheme addAnim delDesignElem chgLayout modNotes">
        <pc:chgData name="Lee, Kate" userId="S::lawrence46@marshall.edu::f3ec54b8-f810-4ac7-833e-e22820f059d2" providerId="AD" clId="Web-{0A77F455-ABB5-8DD3-5510-09FE60A89170}" dt="2025-02-25T14:50:13.933" v="1220"/>
        <pc:sldMkLst>
          <pc:docMk/>
          <pc:sldMk cId="3324361729" sldId="295"/>
        </pc:sldMkLst>
        <pc:spChg chg="mod ord">
          <ac:chgData name="Lee, Kate" userId="S::lawrence46@marshall.edu::f3ec54b8-f810-4ac7-833e-e22820f059d2" providerId="AD" clId="Web-{0A77F455-ABB5-8DD3-5510-09FE60A89170}" dt="2025-02-25T14:04:44.818" v="1185"/>
          <ac:spMkLst>
            <pc:docMk/>
            <pc:sldMk cId="3324361729" sldId="295"/>
            <ac:spMk id="2" creationId="{179F1319-5B61-CACA-BF90-D324730B3FDF}"/>
          </ac:spMkLst>
        </pc:spChg>
        <pc:spChg chg="mod ord">
          <ac:chgData name="Lee, Kate" userId="S::lawrence46@marshall.edu::f3ec54b8-f810-4ac7-833e-e22820f059d2" providerId="AD" clId="Web-{0A77F455-ABB5-8DD3-5510-09FE60A89170}" dt="2025-02-25T12:37:06.720" v="541" actId="1076"/>
          <ac:spMkLst>
            <pc:docMk/>
            <pc:sldMk cId="3324361729" sldId="295"/>
            <ac:spMk id="3" creationId="{AC291142-F431-C009-DED3-C500635EE37D}"/>
          </ac:spMkLst>
        </pc:spChg>
        <pc:spChg chg="add mod">
          <ac:chgData name="Lee, Kate" userId="S::lawrence46@marshall.edu::f3ec54b8-f810-4ac7-833e-e22820f059d2" providerId="AD" clId="Web-{0A77F455-ABB5-8DD3-5510-09FE60A89170}" dt="2025-02-24T17:53:02.105" v="119" actId="1076"/>
          <ac:spMkLst>
            <pc:docMk/>
            <pc:sldMk cId="3324361729" sldId="295"/>
            <ac:spMk id="5" creationId="{AE83D076-4CFB-DE3C-FC0C-7EB7B7FB62AC}"/>
          </ac:spMkLst>
        </pc:spChg>
        <pc:spChg chg="del">
          <ac:chgData name="Lee, Kate" userId="S::lawrence46@marshall.edu::f3ec54b8-f810-4ac7-833e-e22820f059d2" providerId="AD" clId="Web-{0A77F455-ABB5-8DD3-5510-09FE60A89170}" dt="2025-02-25T12:36:57.580" v="538"/>
          <ac:spMkLst>
            <pc:docMk/>
            <pc:sldMk cId="3324361729" sldId="295"/>
            <ac:spMk id="5127" creationId="{F13C74B1-5B17-4795-BED0-7140497B445A}"/>
          </ac:spMkLst>
        </pc:spChg>
        <pc:spChg chg="del">
          <ac:chgData name="Lee, Kate" userId="S::lawrence46@marshall.edu::f3ec54b8-f810-4ac7-833e-e22820f059d2" providerId="AD" clId="Web-{0A77F455-ABB5-8DD3-5510-09FE60A89170}" dt="2025-02-25T12:36:57.580" v="538"/>
          <ac:spMkLst>
            <pc:docMk/>
            <pc:sldMk cId="3324361729" sldId="295"/>
            <ac:spMk id="5129" creationId="{D4974D33-8DC5-464E-8C6D-BE58F0669C17}"/>
          </ac:spMkLst>
        </pc:spChg>
      </pc:sldChg>
      <pc:sldChg chg="modSp mod">
        <pc:chgData name="Lee, Kate" userId="S::lawrence46@marshall.edu::f3ec54b8-f810-4ac7-833e-e22820f059d2" providerId="AD" clId="Web-{0A77F455-ABB5-8DD3-5510-09FE60A89170}" dt="2025-02-25T15:18:05.204" v="1228" actId="1076"/>
        <pc:sldMkLst>
          <pc:docMk/>
          <pc:sldMk cId="3163168195" sldId="296"/>
        </pc:sldMkLst>
        <pc:spChg chg="mod">
          <ac:chgData name="Lee, Kate" userId="S::lawrence46@marshall.edu::f3ec54b8-f810-4ac7-833e-e22820f059d2" providerId="AD" clId="Web-{0A77F455-ABB5-8DD3-5510-09FE60A89170}" dt="2025-02-25T15:18:05.204" v="1228" actId="1076"/>
          <ac:spMkLst>
            <pc:docMk/>
            <pc:sldMk cId="3163168195" sldId="296"/>
            <ac:spMk id="2" creationId="{9CB14170-4ADE-9B89-E51E-6BB78560DDE1}"/>
          </ac:spMkLst>
        </pc:spChg>
        <pc:spChg chg="mod">
          <ac:chgData name="Lee, Kate" userId="S::lawrence46@marshall.edu::f3ec54b8-f810-4ac7-833e-e22820f059d2" providerId="AD" clId="Web-{0A77F455-ABB5-8DD3-5510-09FE60A89170}" dt="2025-02-25T13:44:31.604" v="924" actId="20577"/>
          <ac:spMkLst>
            <pc:docMk/>
            <pc:sldMk cId="3163168195" sldId="296"/>
            <ac:spMk id="3" creationId="{922FF664-9FF4-75D9-E2AE-5275EEA6230C}"/>
          </ac:spMkLst>
        </pc:spChg>
      </pc:sldChg>
      <pc:sldChg chg="modSp mod">
        <pc:chgData name="Lee, Kate" userId="S::lawrence46@marshall.edu::f3ec54b8-f810-4ac7-833e-e22820f059d2" providerId="AD" clId="Web-{0A77F455-ABB5-8DD3-5510-09FE60A89170}" dt="2025-02-25T15:18:10.719" v="1229" actId="1076"/>
        <pc:sldMkLst>
          <pc:docMk/>
          <pc:sldMk cId="4104150044" sldId="297"/>
        </pc:sldMkLst>
        <pc:spChg chg="mod">
          <ac:chgData name="Lee, Kate" userId="S::lawrence46@marshall.edu::f3ec54b8-f810-4ac7-833e-e22820f059d2" providerId="AD" clId="Web-{0A77F455-ABB5-8DD3-5510-09FE60A89170}" dt="2025-02-25T15:18:10.719" v="1229" actId="1076"/>
          <ac:spMkLst>
            <pc:docMk/>
            <pc:sldMk cId="4104150044" sldId="297"/>
            <ac:spMk id="2" creationId="{D3FFBBF6-0360-FA9A-7858-664291B4E8F9}"/>
          </ac:spMkLst>
        </pc:spChg>
        <pc:spChg chg="mod">
          <ac:chgData name="Lee, Kate" userId="S::lawrence46@marshall.edu::f3ec54b8-f810-4ac7-833e-e22820f059d2" providerId="AD" clId="Web-{0A77F455-ABB5-8DD3-5510-09FE60A89170}" dt="2025-02-25T13:44:25.479" v="923" actId="20577"/>
          <ac:spMkLst>
            <pc:docMk/>
            <pc:sldMk cId="4104150044" sldId="297"/>
            <ac:spMk id="3" creationId="{7DD03CF7-5050-5A40-258D-566A668DFF7C}"/>
          </ac:spMkLst>
        </pc:spChg>
      </pc:sldChg>
      <pc:sldChg chg="mod">
        <pc:chgData name="Lee, Kate" userId="S::lawrence46@marshall.edu::f3ec54b8-f810-4ac7-833e-e22820f059d2" providerId="AD" clId="Web-{0A77F455-ABB5-8DD3-5510-09FE60A89170}" dt="2025-02-24T17:45:24.243" v="60"/>
        <pc:sldMkLst>
          <pc:docMk/>
          <pc:sldMk cId="3756984966" sldId="298"/>
        </pc:sldMkLst>
      </pc:sldChg>
      <pc:sldChg chg="addSp modSp mod addAnim delAnim modNotes">
        <pc:chgData name="Lee, Kate" userId="S::lawrence46@marshall.edu::f3ec54b8-f810-4ac7-833e-e22820f059d2" providerId="AD" clId="Web-{0A77F455-ABB5-8DD3-5510-09FE60A89170}" dt="2025-02-25T14:05:58.008" v="1201"/>
        <pc:sldMkLst>
          <pc:docMk/>
          <pc:sldMk cId="2262537116" sldId="299"/>
        </pc:sldMkLst>
        <pc:spChg chg="mod">
          <ac:chgData name="Lee, Kate" userId="S::lawrence46@marshall.edu::f3ec54b8-f810-4ac7-833e-e22820f059d2" providerId="AD" clId="Web-{0A77F455-ABB5-8DD3-5510-09FE60A89170}" dt="2025-02-25T14:05:58.008" v="1201"/>
          <ac:spMkLst>
            <pc:docMk/>
            <pc:sldMk cId="2262537116" sldId="299"/>
            <ac:spMk id="2" creationId="{5CB6A7F0-2352-04F5-5650-9027933C8897}"/>
          </ac:spMkLst>
        </pc:spChg>
        <pc:spChg chg="mod">
          <ac:chgData name="Lee, Kate" userId="S::lawrence46@marshall.edu::f3ec54b8-f810-4ac7-833e-e22820f059d2" providerId="AD" clId="Web-{0A77F455-ABB5-8DD3-5510-09FE60A89170}" dt="2025-02-25T12:14:39.021" v="251" actId="14100"/>
          <ac:spMkLst>
            <pc:docMk/>
            <pc:sldMk cId="2262537116" sldId="299"/>
            <ac:spMk id="3" creationId="{7931B4D2-533E-A836-D6D4-01E6146BE7E7}"/>
          </ac:spMkLst>
        </pc:spChg>
        <pc:spChg chg="add mod">
          <ac:chgData name="Lee, Kate" userId="S::lawrence46@marshall.edu::f3ec54b8-f810-4ac7-833e-e22820f059d2" providerId="AD" clId="Web-{0A77F455-ABB5-8DD3-5510-09FE60A89170}" dt="2025-02-25T12:15:13.802" v="263" actId="14100"/>
          <ac:spMkLst>
            <pc:docMk/>
            <pc:sldMk cId="2262537116" sldId="299"/>
            <ac:spMk id="5" creationId="{855771DF-E1A9-7C02-2FC4-071DF02A7E2A}"/>
          </ac:spMkLst>
        </pc:spChg>
        <pc:spChg chg="add mod">
          <ac:chgData name="Lee, Kate" userId="S::lawrence46@marshall.edu::f3ec54b8-f810-4ac7-833e-e22820f059d2" providerId="AD" clId="Web-{0A77F455-ABB5-8DD3-5510-09FE60A89170}" dt="2025-02-25T12:15:45.320" v="275" actId="14100"/>
          <ac:spMkLst>
            <pc:docMk/>
            <pc:sldMk cId="2262537116" sldId="299"/>
            <ac:spMk id="6" creationId="{FE3A5E18-3EA7-DE85-DEC8-996DFE24BD5D}"/>
          </ac:spMkLst>
        </pc:spChg>
        <pc:spChg chg="add mod">
          <ac:chgData name="Lee, Kate" userId="S::lawrence46@marshall.edu::f3ec54b8-f810-4ac7-833e-e22820f059d2" providerId="AD" clId="Web-{0A77F455-ABB5-8DD3-5510-09FE60A89170}" dt="2025-02-25T12:16:12.529" v="282" actId="20577"/>
          <ac:spMkLst>
            <pc:docMk/>
            <pc:sldMk cId="2262537116" sldId="299"/>
            <ac:spMk id="7" creationId="{9292D8E7-D9DC-2A88-BE93-B00F8D128D16}"/>
          </ac:spMkLst>
        </pc:spChg>
        <pc:spChg chg="add mod">
          <ac:chgData name="Lee, Kate" userId="S::lawrence46@marshall.edu::f3ec54b8-f810-4ac7-833e-e22820f059d2" providerId="AD" clId="Web-{0A77F455-ABB5-8DD3-5510-09FE60A89170}" dt="2025-02-25T12:16:39.904" v="290" actId="20577"/>
          <ac:spMkLst>
            <pc:docMk/>
            <pc:sldMk cId="2262537116" sldId="299"/>
            <ac:spMk id="8" creationId="{CD92BAA1-8ABB-947C-6D6D-13FA17052162}"/>
          </ac:spMkLst>
        </pc:spChg>
      </pc:sldChg>
      <pc:sldChg chg="mod">
        <pc:chgData name="Lee, Kate" userId="S::lawrence46@marshall.edu::f3ec54b8-f810-4ac7-833e-e22820f059d2" providerId="AD" clId="Web-{0A77F455-ABB5-8DD3-5510-09FE60A89170}" dt="2025-02-24T17:45:24.243" v="60"/>
        <pc:sldMkLst>
          <pc:docMk/>
          <pc:sldMk cId="227795595" sldId="300"/>
        </pc:sldMkLst>
      </pc:sldChg>
      <pc:sldChg chg="modSp mod addAnim">
        <pc:chgData name="Lee, Kate" userId="S::lawrence46@marshall.edu::f3ec54b8-f810-4ac7-833e-e22820f059d2" providerId="AD" clId="Web-{0A77F455-ABB5-8DD3-5510-09FE60A89170}" dt="2025-02-25T14:05:21.537" v="1192"/>
        <pc:sldMkLst>
          <pc:docMk/>
          <pc:sldMk cId="60510399" sldId="301"/>
        </pc:sldMkLst>
        <pc:spChg chg="mod">
          <ac:chgData name="Lee, Kate" userId="S::lawrence46@marshall.edu::f3ec54b8-f810-4ac7-833e-e22820f059d2" providerId="AD" clId="Web-{0A77F455-ABB5-8DD3-5510-09FE60A89170}" dt="2025-02-25T14:05:21.537" v="1192"/>
          <ac:spMkLst>
            <pc:docMk/>
            <pc:sldMk cId="60510399" sldId="301"/>
            <ac:spMk id="2" creationId="{AEE91778-6C40-9541-EE5E-68253382C8F6}"/>
          </ac:spMkLst>
        </pc:spChg>
      </pc:sldChg>
      <pc:sldChg chg="modSp mod">
        <pc:chgData name="Lee, Kate" userId="S::lawrence46@marshall.edu::f3ec54b8-f810-4ac7-833e-e22820f059d2" providerId="AD" clId="Web-{0A77F455-ABB5-8DD3-5510-09FE60A89170}" dt="2025-02-25T14:05:07.693" v="1189"/>
        <pc:sldMkLst>
          <pc:docMk/>
          <pc:sldMk cId="4044085950" sldId="302"/>
        </pc:sldMkLst>
        <pc:spChg chg="mod">
          <ac:chgData name="Lee, Kate" userId="S::lawrence46@marshall.edu::f3ec54b8-f810-4ac7-833e-e22820f059d2" providerId="AD" clId="Web-{0A77F455-ABB5-8DD3-5510-09FE60A89170}" dt="2025-02-25T14:05:07.693" v="1189"/>
          <ac:spMkLst>
            <pc:docMk/>
            <pc:sldMk cId="4044085950" sldId="302"/>
            <ac:spMk id="2" creationId="{141C03DD-AA23-31E1-FA78-0D42618BCD19}"/>
          </ac:spMkLst>
        </pc:spChg>
      </pc:sldChg>
      <pc:sldChg chg="addSp modSp mod">
        <pc:chgData name="Lee, Kate" userId="S::lawrence46@marshall.edu::f3ec54b8-f810-4ac7-833e-e22820f059d2" providerId="AD" clId="Web-{0A77F455-ABB5-8DD3-5510-09FE60A89170}" dt="2025-02-25T14:04:16.443" v="1179"/>
        <pc:sldMkLst>
          <pc:docMk/>
          <pc:sldMk cId="77974452" sldId="303"/>
        </pc:sldMkLst>
        <pc:spChg chg="mod">
          <ac:chgData name="Lee, Kate" userId="S::lawrence46@marshall.edu::f3ec54b8-f810-4ac7-833e-e22820f059d2" providerId="AD" clId="Web-{0A77F455-ABB5-8DD3-5510-09FE60A89170}" dt="2025-02-25T14:04:16.443" v="1179"/>
          <ac:spMkLst>
            <pc:docMk/>
            <pc:sldMk cId="77974452" sldId="303"/>
            <ac:spMk id="2" creationId="{906A77BC-5F11-064E-F3B3-033404486C3A}"/>
          </ac:spMkLst>
        </pc:spChg>
        <pc:spChg chg="mod">
          <ac:chgData name="Lee, Kate" userId="S::lawrence46@marshall.edu::f3ec54b8-f810-4ac7-833e-e22820f059d2" providerId="AD" clId="Web-{0A77F455-ABB5-8DD3-5510-09FE60A89170}" dt="2025-02-25T13:47:30.355" v="955" actId="1076"/>
          <ac:spMkLst>
            <pc:docMk/>
            <pc:sldMk cId="77974452" sldId="303"/>
            <ac:spMk id="3" creationId="{0A6622AB-A26D-5D65-3EC5-6F8D47E1A301}"/>
          </ac:spMkLst>
        </pc:spChg>
        <pc:picChg chg="add">
          <ac:chgData name="Lee, Kate" userId="S::lawrence46@marshall.edu::f3ec54b8-f810-4ac7-833e-e22820f059d2" providerId="AD" clId="Web-{0A77F455-ABB5-8DD3-5510-09FE60A89170}" dt="2025-02-25T12:41:49.350" v="597"/>
          <ac:picMkLst>
            <pc:docMk/>
            <pc:sldMk cId="77974452" sldId="303"/>
            <ac:picMk id="5" creationId="{459C84ED-562F-520C-E82E-11599AA8ED54}"/>
          </ac:picMkLst>
        </pc:picChg>
      </pc:sldChg>
      <pc:sldChg chg="addSp modSp mod">
        <pc:chgData name="Lee, Kate" userId="S::lawrence46@marshall.edu::f3ec54b8-f810-4ac7-833e-e22820f059d2" providerId="AD" clId="Web-{0A77F455-ABB5-8DD3-5510-09FE60A89170}" dt="2025-02-25T14:04:13.333" v="1178" actId="1076"/>
        <pc:sldMkLst>
          <pc:docMk/>
          <pc:sldMk cId="2780289069" sldId="304"/>
        </pc:sldMkLst>
        <pc:spChg chg="mod">
          <ac:chgData name="Lee, Kate" userId="S::lawrence46@marshall.edu::f3ec54b8-f810-4ac7-833e-e22820f059d2" providerId="AD" clId="Web-{0A77F455-ABB5-8DD3-5510-09FE60A89170}" dt="2025-02-25T14:04:13.333" v="1178" actId="1076"/>
          <ac:spMkLst>
            <pc:docMk/>
            <pc:sldMk cId="2780289069" sldId="304"/>
            <ac:spMk id="2" creationId="{03D9EEDC-47FF-747D-6A38-BB50CC9ADF52}"/>
          </ac:spMkLst>
        </pc:spChg>
        <pc:spChg chg="mod">
          <ac:chgData name="Lee, Kate" userId="S::lawrence46@marshall.edu::f3ec54b8-f810-4ac7-833e-e22820f059d2" providerId="AD" clId="Web-{0A77F455-ABB5-8DD3-5510-09FE60A89170}" dt="2025-02-25T13:37:02.306" v="826" actId="20577"/>
          <ac:spMkLst>
            <pc:docMk/>
            <pc:sldMk cId="2780289069" sldId="304"/>
            <ac:spMk id="3" creationId="{C29043EA-F03D-3649-7F70-CBF00885D061}"/>
          </ac:spMkLst>
        </pc:spChg>
        <pc:picChg chg="add mod">
          <ac:chgData name="Lee, Kate" userId="S::lawrence46@marshall.edu::f3ec54b8-f810-4ac7-833e-e22820f059d2" providerId="AD" clId="Web-{0A77F455-ABB5-8DD3-5510-09FE60A89170}" dt="2025-02-25T12:43:31.835" v="607" actId="1076"/>
          <ac:picMkLst>
            <pc:docMk/>
            <pc:sldMk cId="2780289069" sldId="304"/>
            <ac:picMk id="4" creationId="{E04F7897-5C87-D849-33A3-622E00E25531}"/>
          </ac:picMkLst>
        </pc:picChg>
      </pc:sldChg>
      <pc:sldChg chg="addSp delSp modSp new modNotes">
        <pc:chgData name="Lee, Kate" userId="S::lawrence46@marshall.edu::f3ec54b8-f810-4ac7-833e-e22820f059d2" providerId="AD" clId="Web-{0A77F455-ABB5-8DD3-5510-09FE60A89170}" dt="2025-02-25T14:03:40.755" v="1169"/>
        <pc:sldMkLst>
          <pc:docMk/>
          <pc:sldMk cId="3756848814" sldId="305"/>
        </pc:sldMkLst>
        <pc:spChg chg="mod">
          <ac:chgData name="Lee, Kate" userId="S::lawrence46@marshall.edu::f3ec54b8-f810-4ac7-833e-e22820f059d2" providerId="AD" clId="Web-{0A77F455-ABB5-8DD3-5510-09FE60A89170}" dt="2025-02-25T14:03:40.755" v="1169"/>
          <ac:spMkLst>
            <pc:docMk/>
            <pc:sldMk cId="3756848814" sldId="305"/>
            <ac:spMk id="2" creationId="{27670EDF-2170-BAD8-403F-A4210E0927B0}"/>
          </ac:spMkLst>
        </pc:spChg>
        <pc:spChg chg="del">
          <ac:chgData name="Lee, Kate" userId="S::lawrence46@marshall.edu::f3ec54b8-f810-4ac7-833e-e22820f059d2" providerId="AD" clId="Web-{0A77F455-ABB5-8DD3-5510-09FE60A89170}" dt="2025-02-25T13:28:30.395" v="753"/>
          <ac:spMkLst>
            <pc:docMk/>
            <pc:sldMk cId="3756848814" sldId="305"/>
            <ac:spMk id="3" creationId="{2EDE6832-B602-4C0C-2ABE-AFCAA4BF9037}"/>
          </ac:spMkLst>
        </pc:spChg>
        <pc:picChg chg="add">
          <ac:chgData name="Lee, Kate" userId="S::lawrence46@marshall.edu::f3ec54b8-f810-4ac7-833e-e22820f059d2" providerId="AD" clId="Web-{0A77F455-ABB5-8DD3-5510-09FE60A89170}" dt="2025-02-25T13:27:44.942" v="726"/>
          <ac:picMkLst>
            <pc:docMk/>
            <pc:sldMk cId="3756848814" sldId="305"/>
            <ac:picMk id="5" creationId="{0464CFE2-FE83-0D56-EECF-F34F15630C0D}"/>
          </ac:picMkLst>
        </pc:picChg>
        <pc:picChg chg="add mod ord">
          <ac:chgData name="Lee, Kate" userId="S::lawrence46@marshall.edu::f3ec54b8-f810-4ac7-833e-e22820f059d2" providerId="AD" clId="Web-{0A77F455-ABB5-8DD3-5510-09FE60A89170}" dt="2025-02-25T13:28:33.911" v="754" actId="1076"/>
          <ac:picMkLst>
            <pc:docMk/>
            <pc:sldMk cId="3756848814" sldId="305"/>
            <ac:picMk id="6" creationId="{98885143-D0DA-2590-C925-28F11EFAD613}"/>
          </ac:picMkLst>
        </pc:picChg>
        <pc:picChg chg="add mod">
          <ac:chgData name="Lee, Kate" userId="S::lawrence46@marshall.edu::f3ec54b8-f810-4ac7-833e-e22820f059d2" providerId="AD" clId="Web-{0A77F455-ABB5-8DD3-5510-09FE60A89170}" dt="2025-02-25T13:50:09.283" v="975" actId="14100"/>
          <ac:picMkLst>
            <pc:docMk/>
            <pc:sldMk cId="3756848814" sldId="305"/>
            <ac:picMk id="7" creationId="{E55CD493-DAE5-FF5C-A22A-9D46C62DC860}"/>
          </ac:picMkLst>
        </pc:picChg>
        <pc:picChg chg="add mod">
          <ac:chgData name="Lee, Kate" userId="S::lawrence46@marshall.edu::f3ec54b8-f810-4ac7-833e-e22820f059d2" providerId="AD" clId="Web-{0A77F455-ABB5-8DD3-5510-09FE60A89170}" dt="2025-02-25T13:50:16.018" v="979" actId="1076"/>
          <ac:picMkLst>
            <pc:docMk/>
            <pc:sldMk cId="3756848814" sldId="305"/>
            <ac:picMk id="8" creationId="{90C52B5D-7254-6544-31B6-C1E15A3A88B5}"/>
          </ac:picMkLst>
        </pc:picChg>
      </pc:sldChg>
      <pc:sldChg chg="addSp modSp new addAnim">
        <pc:chgData name="Lee, Kate" userId="S::lawrence46@marshall.edu::f3ec54b8-f810-4ac7-833e-e22820f059d2" providerId="AD" clId="Web-{0A77F455-ABB5-8DD3-5510-09FE60A89170}" dt="2025-02-25T14:03:32.645" v="1167"/>
        <pc:sldMkLst>
          <pc:docMk/>
          <pc:sldMk cId="1467631890" sldId="306"/>
        </pc:sldMkLst>
        <pc:spChg chg="add mod">
          <ac:chgData name="Lee, Kate" userId="S::lawrence46@marshall.edu::f3ec54b8-f810-4ac7-833e-e22820f059d2" providerId="AD" clId="Web-{0A77F455-ABB5-8DD3-5510-09FE60A89170}" dt="2025-02-25T14:03:32.645" v="1167"/>
          <ac:spMkLst>
            <pc:docMk/>
            <pc:sldMk cId="1467631890" sldId="306"/>
            <ac:spMk id="5" creationId="{C2791DF9-B378-CD23-1870-B2E025C976F4}"/>
          </ac:spMkLst>
        </pc:spChg>
        <pc:picChg chg="add mod">
          <ac:chgData name="Lee, Kate" userId="S::lawrence46@marshall.edu::f3ec54b8-f810-4ac7-833e-e22820f059d2" providerId="AD" clId="Web-{0A77F455-ABB5-8DD3-5510-09FE60A89170}" dt="2025-02-25T13:33:50.493" v="798" actId="1076"/>
          <ac:picMkLst>
            <pc:docMk/>
            <pc:sldMk cId="1467631890" sldId="306"/>
            <ac:picMk id="6" creationId="{4537C44D-B4CA-5421-6177-202C7E6FACA1}"/>
          </ac:picMkLst>
        </pc:picChg>
        <pc:picChg chg="add">
          <ac:chgData name="Lee, Kate" userId="S::lawrence46@marshall.edu::f3ec54b8-f810-4ac7-833e-e22820f059d2" providerId="AD" clId="Web-{0A77F455-ABB5-8DD3-5510-09FE60A89170}" dt="2025-02-25T14:00:43.848" v="1131"/>
          <ac:picMkLst>
            <pc:docMk/>
            <pc:sldMk cId="1467631890" sldId="306"/>
            <ac:picMk id="8" creationId="{6E1C0838-A0C4-BA2B-6C63-5F1F4BECD2C8}"/>
          </ac:picMkLst>
        </pc:picChg>
      </pc:sldChg>
      <pc:sldChg chg="addSp delSp modSp new ord modNotes">
        <pc:chgData name="Lee, Kate" userId="S::lawrence46@marshall.edu::f3ec54b8-f810-4ac7-833e-e22820f059d2" providerId="AD" clId="Web-{0A77F455-ABB5-8DD3-5510-09FE60A89170}" dt="2025-02-25T14:03:29.770" v="1166"/>
        <pc:sldMkLst>
          <pc:docMk/>
          <pc:sldMk cId="2548156578" sldId="307"/>
        </pc:sldMkLst>
        <pc:spChg chg="del">
          <ac:chgData name="Lee, Kate" userId="S::lawrence46@marshall.edu::f3ec54b8-f810-4ac7-833e-e22820f059d2" providerId="AD" clId="Web-{0A77F455-ABB5-8DD3-5510-09FE60A89170}" dt="2025-02-25T13:35:17.071" v="809"/>
          <ac:spMkLst>
            <pc:docMk/>
            <pc:sldMk cId="2548156578" sldId="307"/>
            <ac:spMk id="3" creationId="{04722771-EBBC-CAA4-B4AA-CE6241A26B49}"/>
          </ac:spMkLst>
        </pc:spChg>
        <pc:spChg chg="add mod">
          <ac:chgData name="Lee, Kate" userId="S::lawrence46@marshall.edu::f3ec54b8-f810-4ac7-833e-e22820f059d2" providerId="AD" clId="Web-{0A77F455-ABB5-8DD3-5510-09FE60A89170}" dt="2025-02-25T14:03:29.770" v="1166"/>
          <ac:spMkLst>
            <pc:docMk/>
            <pc:sldMk cId="2548156578" sldId="307"/>
            <ac:spMk id="5" creationId="{7291364D-9FB9-F028-7FD5-DF37EE0998A1}"/>
          </ac:spMkLst>
        </pc:spChg>
        <pc:picChg chg="add mod ord">
          <ac:chgData name="Lee, Kate" userId="S::lawrence46@marshall.edu::f3ec54b8-f810-4ac7-833e-e22820f059d2" providerId="AD" clId="Web-{0A77F455-ABB5-8DD3-5510-09FE60A89170}" dt="2025-02-25T13:35:19.571" v="810" actId="1076"/>
          <ac:picMkLst>
            <pc:docMk/>
            <pc:sldMk cId="2548156578" sldId="307"/>
            <ac:picMk id="6" creationId="{C50D501F-727B-4B88-BEEE-B6E78AFB0FBF}"/>
          </ac:picMkLst>
        </pc:picChg>
        <pc:picChg chg="add mod">
          <ac:chgData name="Lee, Kate" userId="S::lawrence46@marshall.edu::f3ec54b8-f810-4ac7-833e-e22820f059d2" providerId="AD" clId="Web-{0A77F455-ABB5-8DD3-5510-09FE60A89170}" dt="2025-02-25T13:35:27.493" v="812" actId="1076"/>
          <ac:picMkLst>
            <pc:docMk/>
            <pc:sldMk cId="2548156578" sldId="307"/>
            <ac:picMk id="7" creationId="{921A49E2-9DA1-8618-F12A-FB1F8E49B16B}"/>
          </ac:picMkLst>
        </pc:picChg>
        <pc:picChg chg="add">
          <ac:chgData name="Lee, Kate" userId="S::lawrence46@marshall.edu::f3ec54b8-f810-4ac7-833e-e22820f059d2" providerId="AD" clId="Web-{0A77F455-ABB5-8DD3-5510-09FE60A89170}" dt="2025-02-25T14:00:48.238" v="1132"/>
          <ac:picMkLst>
            <pc:docMk/>
            <pc:sldMk cId="2548156578" sldId="307"/>
            <ac:picMk id="9" creationId="{256A64A5-1C2F-4B07-FBCB-F02ED95A3482}"/>
          </ac:picMkLst>
        </pc:picChg>
      </pc:sldChg>
      <pc:sldChg chg="addSp delSp modSp add replId addAnim">
        <pc:chgData name="Lee, Kate" userId="S::lawrence46@marshall.edu::f3ec54b8-f810-4ac7-833e-e22820f059d2" providerId="AD" clId="Web-{0A77F455-ABB5-8DD3-5510-09FE60A89170}" dt="2025-02-25T14:03:26.442" v="1165"/>
        <pc:sldMkLst>
          <pc:docMk/>
          <pc:sldMk cId="3252652704" sldId="308"/>
        </pc:sldMkLst>
        <pc:spChg chg="add del mod">
          <ac:chgData name="Lee, Kate" userId="S::lawrence46@marshall.edu::f3ec54b8-f810-4ac7-833e-e22820f059d2" providerId="AD" clId="Web-{0A77F455-ABB5-8DD3-5510-09FE60A89170}" dt="2025-02-25T13:37:29.931" v="830"/>
          <ac:spMkLst>
            <pc:docMk/>
            <pc:sldMk cId="3252652704" sldId="308"/>
            <ac:spMk id="4" creationId="{7DFC6DFD-4FB2-43F4-060A-378B061AD954}"/>
          </ac:spMkLst>
        </pc:spChg>
        <pc:spChg chg="mod">
          <ac:chgData name="Lee, Kate" userId="S::lawrence46@marshall.edu::f3ec54b8-f810-4ac7-833e-e22820f059d2" providerId="AD" clId="Web-{0A77F455-ABB5-8DD3-5510-09FE60A89170}" dt="2025-02-25T14:03:26.442" v="1165"/>
          <ac:spMkLst>
            <pc:docMk/>
            <pc:sldMk cId="3252652704" sldId="308"/>
            <ac:spMk id="5" creationId="{708AC819-589E-3BF8-5275-F5F722FFF81F}"/>
          </ac:spMkLst>
        </pc:spChg>
        <pc:picChg chg="del">
          <ac:chgData name="Lee, Kate" userId="S::lawrence46@marshall.edu::f3ec54b8-f810-4ac7-833e-e22820f059d2" providerId="AD" clId="Web-{0A77F455-ABB5-8DD3-5510-09FE60A89170}" dt="2025-02-25T13:37:16.353" v="828"/>
          <ac:picMkLst>
            <pc:docMk/>
            <pc:sldMk cId="3252652704" sldId="308"/>
            <ac:picMk id="6" creationId="{76158351-4A63-5403-B8ED-5CD67C3B9848}"/>
          </ac:picMkLst>
        </pc:picChg>
        <pc:picChg chg="del">
          <ac:chgData name="Lee, Kate" userId="S::lawrence46@marshall.edu::f3ec54b8-f810-4ac7-833e-e22820f059d2" providerId="AD" clId="Web-{0A77F455-ABB5-8DD3-5510-09FE60A89170}" dt="2025-02-25T13:37:29.931" v="831"/>
          <ac:picMkLst>
            <pc:docMk/>
            <pc:sldMk cId="3252652704" sldId="308"/>
            <ac:picMk id="7" creationId="{2A540866-DBAA-71C6-F0A5-49A4D9F1CD7E}"/>
          </ac:picMkLst>
        </pc:picChg>
        <pc:picChg chg="add mod">
          <ac:chgData name="Lee, Kate" userId="S::lawrence46@marshall.edu::f3ec54b8-f810-4ac7-833e-e22820f059d2" providerId="AD" clId="Web-{0A77F455-ABB5-8DD3-5510-09FE60A89170}" dt="2025-02-25T13:38:05.025" v="834" actId="1076"/>
          <ac:picMkLst>
            <pc:docMk/>
            <pc:sldMk cId="3252652704" sldId="308"/>
            <ac:picMk id="8" creationId="{3B51ACDE-0819-4F98-C93F-5B644A5CF7AB}"/>
          </ac:picMkLst>
        </pc:picChg>
        <pc:picChg chg="add">
          <ac:chgData name="Lee, Kate" userId="S::lawrence46@marshall.edu::f3ec54b8-f810-4ac7-833e-e22820f059d2" providerId="AD" clId="Web-{0A77F455-ABB5-8DD3-5510-09FE60A89170}" dt="2025-02-25T14:00:51.988" v="1133"/>
          <ac:picMkLst>
            <pc:docMk/>
            <pc:sldMk cId="3252652704" sldId="308"/>
            <ac:picMk id="10" creationId="{F6B1D24E-1E92-2DCE-3EC2-2BDE41619A56}"/>
          </ac:picMkLst>
        </pc:picChg>
      </pc:sldChg>
      <pc:sldChg chg="addSp delSp modSp add replId modNotes">
        <pc:chgData name="Lee, Kate" userId="S::lawrence46@marshall.edu::f3ec54b8-f810-4ac7-833e-e22820f059d2" providerId="AD" clId="Web-{0A77F455-ABB5-8DD3-5510-09FE60A89170}" dt="2025-02-25T14:03:22.614" v="1164"/>
        <pc:sldMkLst>
          <pc:docMk/>
          <pc:sldMk cId="3949308993" sldId="309"/>
        </pc:sldMkLst>
        <pc:spChg chg="add del mod">
          <ac:chgData name="Lee, Kate" userId="S::lawrence46@marshall.edu::f3ec54b8-f810-4ac7-833e-e22820f059d2" providerId="AD" clId="Web-{0A77F455-ABB5-8DD3-5510-09FE60A89170}" dt="2025-02-25T13:40:52.963" v="877"/>
          <ac:spMkLst>
            <pc:docMk/>
            <pc:sldMk cId="3949308993" sldId="309"/>
            <ac:spMk id="4" creationId="{1F93FA3E-9351-E4B3-572F-97195ED431EC}"/>
          </ac:spMkLst>
        </pc:spChg>
        <pc:spChg chg="mod">
          <ac:chgData name="Lee, Kate" userId="S::lawrence46@marshall.edu::f3ec54b8-f810-4ac7-833e-e22820f059d2" providerId="AD" clId="Web-{0A77F455-ABB5-8DD3-5510-09FE60A89170}" dt="2025-02-25T14:03:22.614" v="1164"/>
          <ac:spMkLst>
            <pc:docMk/>
            <pc:sldMk cId="3949308993" sldId="309"/>
            <ac:spMk id="5" creationId="{2F618A2F-3BE6-793A-D7DC-3CD4363A0CEF}"/>
          </ac:spMkLst>
        </pc:spChg>
        <pc:picChg chg="del">
          <ac:chgData name="Lee, Kate" userId="S::lawrence46@marshall.edu::f3ec54b8-f810-4ac7-833e-e22820f059d2" providerId="AD" clId="Web-{0A77F455-ABB5-8DD3-5510-09FE60A89170}" dt="2025-02-25T13:40:49.682" v="875"/>
          <ac:picMkLst>
            <pc:docMk/>
            <pc:sldMk cId="3949308993" sldId="309"/>
            <ac:picMk id="6" creationId="{554F9857-94E9-B114-5E91-4896D940EA5F}"/>
          </ac:picMkLst>
        </pc:picChg>
        <pc:picChg chg="del">
          <ac:chgData name="Lee, Kate" userId="S::lawrence46@marshall.edu::f3ec54b8-f810-4ac7-833e-e22820f059d2" providerId="AD" clId="Web-{0A77F455-ABB5-8DD3-5510-09FE60A89170}" dt="2025-02-25T13:40:52.963" v="878"/>
          <ac:picMkLst>
            <pc:docMk/>
            <pc:sldMk cId="3949308993" sldId="309"/>
            <ac:picMk id="7" creationId="{0C9D890F-0FF1-7C98-109E-55F6BB9476B9}"/>
          </ac:picMkLst>
        </pc:picChg>
        <pc:picChg chg="add mod">
          <ac:chgData name="Lee, Kate" userId="S::lawrence46@marshall.edu::f3ec54b8-f810-4ac7-833e-e22820f059d2" providerId="AD" clId="Web-{0A77F455-ABB5-8DD3-5510-09FE60A89170}" dt="2025-02-25T13:41:04.557" v="882" actId="1076"/>
          <ac:picMkLst>
            <pc:docMk/>
            <pc:sldMk cId="3949308993" sldId="309"/>
            <ac:picMk id="8" creationId="{A8C0EEAF-7B16-6A33-DF00-DB50867B5325}"/>
          </ac:picMkLst>
        </pc:picChg>
        <pc:picChg chg="add mod">
          <ac:chgData name="Lee, Kate" userId="S::lawrence46@marshall.edu::f3ec54b8-f810-4ac7-833e-e22820f059d2" providerId="AD" clId="Web-{0A77F455-ABB5-8DD3-5510-09FE60A89170}" dt="2025-02-25T14:01:00.645" v="1136" actId="1076"/>
          <ac:picMkLst>
            <pc:docMk/>
            <pc:sldMk cId="3949308993" sldId="309"/>
            <ac:picMk id="9" creationId="{3D2DEBEC-8F7B-859A-1DDF-D25E40117FD7}"/>
          </ac:picMkLst>
        </pc:picChg>
        <pc:picChg chg="add">
          <ac:chgData name="Lee, Kate" userId="S::lawrence46@marshall.edu::f3ec54b8-f810-4ac7-833e-e22820f059d2" providerId="AD" clId="Web-{0A77F455-ABB5-8DD3-5510-09FE60A89170}" dt="2025-02-25T14:00:55.879" v="1134"/>
          <ac:picMkLst>
            <pc:docMk/>
            <pc:sldMk cId="3949308993" sldId="309"/>
            <ac:picMk id="11" creationId="{9F1EE4C2-3F29-AF32-C105-90C3544F99B6}"/>
          </ac:picMkLst>
        </pc:picChg>
      </pc:sldChg>
      <pc:sldChg chg="addSp delSp modSp add replId modNotes">
        <pc:chgData name="Lee, Kate" userId="S::lawrence46@marshall.edu::f3ec54b8-f810-4ac7-833e-e22820f059d2" providerId="AD" clId="Web-{0A77F455-ABB5-8DD3-5510-09FE60A89170}" dt="2025-02-25T14:03:16.192" v="1163"/>
        <pc:sldMkLst>
          <pc:docMk/>
          <pc:sldMk cId="155915976" sldId="310"/>
        </pc:sldMkLst>
        <pc:spChg chg="mod">
          <ac:chgData name="Lee, Kate" userId="S::lawrence46@marshall.edu::f3ec54b8-f810-4ac7-833e-e22820f059d2" providerId="AD" clId="Web-{0A77F455-ABB5-8DD3-5510-09FE60A89170}" dt="2025-02-25T14:03:16.192" v="1163"/>
          <ac:spMkLst>
            <pc:docMk/>
            <pc:sldMk cId="155915976" sldId="310"/>
            <ac:spMk id="5" creationId="{433421B1-67D1-99F6-F76F-CE62FAA65719}"/>
          </ac:spMkLst>
        </pc:spChg>
        <pc:picChg chg="add mod">
          <ac:chgData name="Lee, Kate" userId="S::lawrence46@marshall.edu::f3ec54b8-f810-4ac7-833e-e22820f059d2" providerId="AD" clId="Web-{0A77F455-ABB5-8DD3-5510-09FE60A89170}" dt="2025-02-25T13:43:43.213" v="919" actId="1076"/>
          <ac:picMkLst>
            <pc:docMk/>
            <pc:sldMk cId="155915976" sldId="310"/>
            <ac:picMk id="3" creationId="{76E8A2F9-34E5-BCF0-FC9B-BC11B470C4D7}"/>
          </ac:picMkLst>
        </pc:picChg>
        <pc:picChg chg="add mod">
          <ac:chgData name="Lee, Kate" userId="S::lawrence46@marshall.edu::f3ec54b8-f810-4ac7-833e-e22820f059d2" providerId="AD" clId="Web-{0A77F455-ABB5-8DD3-5510-09FE60A89170}" dt="2025-02-25T13:43:51.417" v="921" actId="1076"/>
          <ac:picMkLst>
            <pc:docMk/>
            <pc:sldMk cId="155915976" sldId="310"/>
            <ac:picMk id="4" creationId="{927F221B-EF9D-8192-7471-FD4B547D2E3F}"/>
          </ac:picMkLst>
        </pc:picChg>
        <pc:picChg chg="add">
          <ac:chgData name="Lee, Kate" userId="S::lawrence46@marshall.edu::f3ec54b8-f810-4ac7-833e-e22820f059d2" providerId="AD" clId="Web-{0A77F455-ABB5-8DD3-5510-09FE60A89170}" dt="2025-02-25T14:01:04.332" v="1137"/>
          <ac:picMkLst>
            <pc:docMk/>
            <pc:sldMk cId="155915976" sldId="310"/>
            <ac:picMk id="7" creationId="{2DF39013-09AB-315F-C15F-10D2FB747426}"/>
          </ac:picMkLst>
        </pc:picChg>
        <pc:picChg chg="del">
          <ac:chgData name="Lee, Kate" userId="S::lawrence46@marshall.edu::f3ec54b8-f810-4ac7-833e-e22820f059d2" providerId="AD" clId="Web-{0A77F455-ABB5-8DD3-5510-09FE60A89170}" dt="2025-02-25T13:43:12.698" v="913"/>
          <ac:picMkLst>
            <pc:docMk/>
            <pc:sldMk cId="155915976" sldId="310"/>
            <ac:picMk id="8" creationId="{6A14E3D4-3561-BF61-B093-DA4A8377286A}"/>
          </ac:picMkLst>
        </pc:picChg>
        <pc:picChg chg="del">
          <ac:chgData name="Lee, Kate" userId="S::lawrence46@marshall.edu::f3ec54b8-f810-4ac7-833e-e22820f059d2" providerId="AD" clId="Web-{0A77F455-ABB5-8DD3-5510-09FE60A89170}" dt="2025-02-25T13:43:13.510" v="914"/>
          <ac:picMkLst>
            <pc:docMk/>
            <pc:sldMk cId="155915976" sldId="310"/>
            <ac:picMk id="9" creationId="{71E55470-23FF-95B6-2D94-7D42FDD01922}"/>
          </ac:picMkLst>
        </pc:picChg>
      </pc:sldChg>
      <pc:sldChg chg="addSp delSp modSp add replId">
        <pc:chgData name="Lee, Kate" userId="S::lawrence46@marshall.edu::f3ec54b8-f810-4ac7-833e-e22820f059d2" providerId="AD" clId="Web-{0A77F455-ABB5-8DD3-5510-09FE60A89170}" dt="2025-02-25T14:06:01.055" v="1202"/>
        <pc:sldMkLst>
          <pc:docMk/>
          <pc:sldMk cId="2603804754" sldId="311"/>
        </pc:sldMkLst>
        <pc:spChg chg="mod">
          <ac:chgData name="Lee, Kate" userId="S::lawrence46@marshall.edu::f3ec54b8-f810-4ac7-833e-e22820f059d2" providerId="AD" clId="Web-{0A77F455-ABB5-8DD3-5510-09FE60A89170}" dt="2025-02-25T14:06:01.055" v="1202"/>
          <ac:spMkLst>
            <pc:docMk/>
            <pc:sldMk cId="2603804754" sldId="311"/>
            <ac:spMk id="2" creationId="{C614982D-608E-B71E-EBBC-AF2EA3AD3D43}"/>
          </ac:spMkLst>
        </pc:spChg>
        <pc:spChg chg="mod">
          <ac:chgData name="Lee, Kate" userId="S::lawrence46@marshall.edu::f3ec54b8-f810-4ac7-833e-e22820f059d2" providerId="AD" clId="Web-{0A77F455-ABB5-8DD3-5510-09FE60A89170}" dt="2025-02-25T13:46:03.073" v="930" actId="20577"/>
          <ac:spMkLst>
            <pc:docMk/>
            <pc:sldMk cId="2603804754" sldId="311"/>
            <ac:spMk id="3" creationId="{8B056472-FB4F-46A9-6248-B9F570EDB05A}"/>
          </ac:spMkLst>
        </pc:spChg>
        <pc:picChg chg="del">
          <ac:chgData name="Lee, Kate" userId="S::lawrence46@marshall.edu::f3ec54b8-f810-4ac7-833e-e22820f059d2" providerId="AD" clId="Web-{0A77F455-ABB5-8DD3-5510-09FE60A89170}" dt="2025-02-25T13:46:00.401" v="929"/>
          <ac:picMkLst>
            <pc:docMk/>
            <pc:sldMk cId="2603804754" sldId="311"/>
            <ac:picMk id="5" creationId="{C4C5CDFC-FAC7-332E-A51A-69D3B4418F05}"/>
          </ac:picMkLst>
        </pc:picChg>
        <pc:picChg chg="add mod">
          <ac:chgData name="Lee, Kate" userId="S::lawrence46@marshall.edu::f3ec54b8-f810-4ac7-833e-e22820f059d2" providerId="AD" clId="Web-{0A77F455-ABB5-8DD3-5510-09FE60A89170}" dt="2025-02-25T13:46:34.323" v="939" actId="1076"/>
          <ac:picMkLst>
            <pc:docMk/>
            <pc:sldMk cId="2603804754" sldId="311"/>
            <ac:picMk id="6" creationId="{E641E1C5-59C2-044E-1B7A-4C6584A53C05}"/>
          </ac:picMkLst>
        </pc:picChg>
      </pc:sldChg>
      <pc:sldChg chg="addSp modSp new addAnim">
        <pc:chgData name="Lee, Kate" userId="S::lawrence46@marshall.edu::f3ec54b8-f810-4ac7-833e-e22820f059d2" providerId="AD" clId="Web-{0A77F455-ABB5-8DD3-5510-09FE60A89170}" dt="2025-02-25T14:03:09.692" v="1162"/>
        <pc:sldMkLst>
          <pc:docMk/>
          <pc:sldMk cId="1567486284" sldId="312"/>
        </pc:sldMkLst>
        <pc:spChg chg="add mod">
          <ac:chgData name="Lee, Kate" userId="S::lawrence46@marshall.edu::f3ec54b8-f810-4ac7-833e-e22820f059d2" providerId="AD" clId="Web-{0A77F455-ABB5-8DD3-5510-09FE60A89170}" dt="2025-02-25T14:03:09.692" v="1162"/>
          <ac:spMkLst>
            <pc:docMk/>
            <pc:sldMk cId="1567486284" sldId="312"/>
            <ac:spMk id="2" creationId="{8AB39B70-E0D6-E16C-920F-9C30DEF5BE67}"/>
          </ac:spMkLst>
        </pc:spChg>
        <pc:picChg chg="add mod">
          <ac:chgData name="Lee, Kate" userId="S::lawrence46@marshall.edu::f3ec54b8-f810-4ac7-833e-e22820f059d2" providerId="AD" clId="Web-{0A77F455-ABB5-8DD3-5510-09FE60A89170}" dt="2025-02-25T14:01:13.582" v="1140" actId="1076"/>
          <ac:picMkLst>
            <pc:docMk/>
            <pc:sldMk cId="1567486284" sldId="312"/>
            <ac:picMk id="3" creationId="{1F079D8D-0698-D0B6-4CC7-3A0B7DFEADF9}"/>
          </ac:picMkLst>
        </pc:picChg>
        <pc:picChg chg="add">
          <ac:chgData name="Lee, Kate" userId="S::lawrence46@marshall.edu::f3ec54b8-f810-4ac7-833e-e22820f059d2" providerId="AD" clId="Web-{0A77F455-ABB5-8DD3-5510-09FE60A89170}" dt="2025-02-25T14:01:09.317" v="1138"/>
          <ac:picMkLst>
            <pc:docMk/>
            <pc:sldMk cId="1567486284" sldId="312"/>
            <ac:picMk id="5" creationId="{E3D7F80F-18CD-760E-3132-F143558364FA}"/>
          </ac:picMkLst>
        </pc:picChg>
      </pc:sldChg>
      <pc:sldChg chg="new del">
        <pc:chgData name="Lee, Kate" userId="S::lawrence46@marshall.edu::f3ec54b8-f810-4ac7-833e-e22820f059d2" providerId="AD" clId="Web-{0A77F455-ABB5-8DD3-5510-09FE60A89170}" dt="2025-02-25T13:55:59.081" v="1028"/>
        <pc:sldMkLst>
          <pc:docMk/>
          <pc:sldMk cId="1887977192" sldId="313"/>
        </pc:sldMkLst>
      </pc:sldChg>
      <pc:sldMasterChg chg="mod setBg modSldLayout">
        <pc:chgData name="Lee, Kate" userId="S::lawrence46@marshall.edu::f3ec54b8-f810-4ac7-833e-e22820f059d2" providerId="AD" clId="Web-{0A77F455-ABB5-8DD3-5510-09FE60A89170}" dt="2025-02-24T17:45:24.243" v="60"/>
        <pc:sldMasterMkLst>
          <pc:docMk/>
          <pc:sldMasterMk cId="2460954070" sldId="2147483660"/>
        </pc:sldMasterMkLst>
        <pc:sldLayoutChg chg="mod">
          <pc:chgData name="Lee, Kate" userId="S::lawrence46@marshall.edu::f3ec54b8-f810-4ac7-833e-e22820f059d2" providerId="AD" clId="Web-{0A77F455-ABB5-8DD3-5510-09FE60A89170}" dt="2025-02-24T17:45:24.243" v="60"/>
          <pc:sldLayoutMkLst>
            <pc:docMk/>
            <pc:sldMasterMk cId="2460954070" sldId="2147483660"/>
            <pc:sldLayoutMk cId="2385387890" sldId="2147483661"/>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949138452" sldId="2147483662"/>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2591524520" sldId="2147483663"/>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1203092039" sldId="2147483664"/>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3733172339" sldId="2147483665"/>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3210312558" sldId="2147483666"/>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3146388984" sldId="2147483667"/>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3171841454" sldId="2147483668"/>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1718958274" sldId="2147483669"/>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2202905451" sldId="2147483670"/>
          </pc:sldLayoutMkLst>
        </pc:sldLayoutChg>
        <pc:sldLayoutChg chg="mod">
          <pc:chgData name="Lee, Kate" userId="S::lawrence46@marshall.edu::f3ec54b8-f810-4ac7-833e-e22820f059d2" providerId="AD" clId="Web-{0A77F455-ABB5-8DD3-5510-09FE60A89170}" dt="2025-02-24T17:45:24.243" v="60"/>
          <pc:sldLayoutMkLst>
            <pc:docMk/>
            <pc:sldMasterMk cId="2460954070" sldId="2147483660"/>
            <pc:sldLayoutMk cId="3479445657" sldId="2147483671"/>
          </pc:sldLayoutMkLst>
        </pc:sldLayoutChg>
      </pc:sldMasterChg>
    </pc:docChg>
  </pc:docChgLst>
  <pc:docChgLst>
    <pc:chgData name="Lee, Kate" userId="f3ec54b8-f810-4ac7-833e-e22820f059d2" providerId="ADAL" clId="{62081B23-ABAE-4C10-AFE7-49ACD5E7BBD5}"/>
    <pc:docChg chg="undo custSel addSld modSld">
      <pc:chgData name="Lee, Kate" userId="f3ec54b8-f810-4ac7-833e-e22820f059d2" providerId="ADAL" clId="{62081B23-ABAE-4C10-AFE7-49ACD5E7BBD5}" dt="2024-09-11T18:06:54.527" v="2888" actId="1076"/>
      <pc:docMkLst>
        <pc:docMk/>
      </pc:docMkLst>
      <pc:sldChg chg="modSp mod">
        <pc:chgData name="Lee, Kate" userId="f3ec54b8-f810-4ac7-833e-e22820f059d2" providerId="ADAL" clId="{62081B23-ABAE-4C10-AFE7-49ACD5E7BBD5}" dt="2024-09-11T17:54:55.836" v="2488" actId="1076"/>
        <pc:sldMkLst>
          <pc:docMk/>
          <pc:sldMk cId="406004942" sldId="264"/>
        </pc:sldMkLst>
      </pc:sldChg>
      <pc:sldChg chg="modSp mod">
        <pc:chgData name="Lee, Kate" userId="f3ec54b8-f810-4ac7-833e-e22820f059d2" providerId="ADAL" clId="{62081B23-ABAE-4C10-AFE7-49ACD5E7BBD5}" dt="2024-09-11T17:54:20.980" v="2484" actId="20577"/>
        <pc:sldMkLst>
          <pc:docMk/>
          <pc:sldMk cId="1669458471" sldId="267"/>
        </pc:sldMkLst>
      </pc:sldChg>
      <pc:sldChg chg="modSp mod">
        <pc:chgData name="Lee, Kate" userId="f3ec54b8-f810-4ac7-833e-e22820f059d2" providerId="ADAL" clId="{62081B23-ABAE-4C10-AFE7-49ACD5E7BBD5}" dt="2024-09-11T17:04:32.604" v="0" actId="313"/>
        <pc:sldMkLst>
          <pc:docMk/>
          <pc:sldMk cId="3779644080" sldId="270"/>
        </pc:sldMkLst>
      </pc:sldChg>
      <pc:sldChg chg="modSp mod">
        <pc:chgData name="Lee, Kate" userId="f3ec54b8-f810-4ac7-833e-e22820f059d2" providerId="ADAL" clId="{62081B23-ABAE-4C10-AFE7-49ACD5E7BBD5}" dt="2024-09-11T17:05:41.519" v="3" actId="20577"/>
        <pc:sldMkLst>
          <pc:docMk/>
          <pc:sldMk cId="3038472975" sldId="275"/>
        </pc:sldMkLst>
      </pc:sldChg>
      <pc:sldChg chg="modSp mod">
        <pc:chgData name="Lee, Kate" userId="f3ec54b8-f810-4ac7-833e-e22820f059d2" providerId="ADAL" clId="{62081B23-ABAE-4C10-AFE7-49ACD5E7BBD5}" dt="2024-09-11T17:15:46.040" v="806" actId="20577"/>
        <pc:sldMkLst>
          <pc:docMk/>
          <pc:sldMk cId="2995367779" sldId="276"/>
        </pc:sldMkLst>
      </pc:sldChg>
      <pc:sldChg chg="addSp delSp modSp mod setBg">
        <pc:chgData name="Lee, Kate" userId="f3ec54b8-f810-4ac7-833e-e22820f059d2" providerId="ADAL" clId="{62081B23-ABAE-4C10-AFE7-49ACD5E7BBD5}" dt="2024-09-11T17:37:41.199" v="1540" actId="20577"/>
        <pc:sldMkLst>
          <pc:docMk/>
          <pc:sldMk cId="907130688" sldId="277"/>
        </pc:sldMkLst>
      </pc:sldChg>
      <pc:sldChg chg="addSp modSp mod setBg">
        <pc:chgData name="Lee, Kate" userId="f3ec54b8-f810-4ac7-833e-e22820f059d2" providerId="ADAL" clId="{62081B23-ABAE-4C10-AFE7-49ACD5E7BBD5}" dt="2024-09-11T17:43:08.851" v="2061" actId="26606"/>
        <pc:sldMkLst>
          <pc:docMk/>
          <pc:sldMk cId="1549638790" sldId="278"/>
        </pc:sldMkLst>
      </pc:sldChg>
      <pc:sldChg chg="addSp delSp modSp mod setBg">
        <pc:chgData name="Lee, Kate" userId="f3ec54b8-f810-4ac7-833e-e22820f059d2" providerId="ADAL" clId="{62081B23-ABAE-4C10-AFE7-49ACD5E7BBD5}" dt="2024-09-11T17:56:23.777" v="2604" actId="20577"/>
        <pc:sldMkLst>
          <pc:docMk/>
          <pc:sldMk cId="1430988092" sldId="279"/>
        </pc:sldMkLst>
      </pc:sldChg>
      <pc:sldChg chg="addSp modSp mod setBg">
        <pc:chgData name="Lee, Kate" userId="f3ec54b8-f810-4ac7-833e-e22820f059d2" providerId="ADAL" clId="{62081B23-ABAE-4C10-AFE7-49ACD5E7BBD5}" dt="2024-09-11T18:02:41.614" v="2879" actId="26606"/>
        <pc:sldMkLst>
          <pc:docMk/>
          <pc:sldMk cId="1244756870" sldId="280"/>
        </pc:sldMkLst>
      </pc:sldChg>
      <pc:sldChg chg="addSp modSp mod">
        <pc:chgData name="Lee, Kate" userId="f3ec54b8-f810-4ac7-833e-e22820f059d2" providerId="ADAL" clId="{62081B23-ABAE-4C10-AFE7-49ACD5E7BBD5}" dt="2024-09-11T18:06:54.527" v="2888" actId="1076"/>
        <pc:sldMkLst>
          <pc:docMk/>
          <pc:sldMk cId="687275472" sldId="290"/>
        </pc:sldMkLst>
      </pc:sldChg>
      <pc:sldChg chg="addSp modSp mod">
        <pc:chgData name="Lee, Kate" userId="f3ec54b8-f810-4ac7-833e-e22820f059d2" providerId="ADAL" clId="{62081B23-ABAE-4C10-AFE7-49ACD5E7BBD5}" dt="2024-09-11T17:12:33.346" v="381" actId="122"/>
        <pc:sldMkLst>
          <pc:docMk/>
          <pc:sldMk cId="2234793577" sldId="291"/>
        </pc:sldMkLst>
      </pc:sldChg>
      <pc:sldChg chg="modSp mod">
        <pc:chgData name="Lee, Kate" userId="f3ec54b8-f810-4ac7-833e-e22820f059d2" providerId="ADAL" clId="{62081B23-ABAE-4C10-AFE7-49ACD5E7BBD5}" dt="2024-09-11T17:07:27.931" v="216" actId="313"/>
        <pc:sldMkLst>
          <pc:docMk/>
          <pc:sldMk cId="851547897" sldId="292"/>
        </pc:sldMkLst>
      </pc:sldChg>
      <pc:sldChg chg="modSp new mod">
        <pc:chgData name="Lee, Kate" userId="f3ec54b8-f810-4ac7-833e-e22820f059d2" providerId="ADAL" clId="{62081B23-ABAE-4C10-AFE7-49ACD5E7BBD5}" dt="2024-09-11T17:07:49.311" v="252" actId="20577"/>
        <pc:sldMkLst>
          <pc:docMk/>
          <pc:sldMk cId="4058378842" sldId="293"/>
        </pc:sldMkLst>
      </pc:sldChg>
      <pc:sldChg chg="addSp delSp modSp new mod setBg">
        <pc:chgData name="Lee, Kate" userId="f3ec54b8-f810-4ac7-833e-e22820f059d2" providerId="ADAL" clId="{62081B23-ABAE-4C10-AFE7-49ACD5E7BBD5}" dt="2024-09-11T17:33:35.087" v="1056" actId="313"/>
        <pc:sldMkLst>
          <pc:docMk/>
          <pc:sldMk cId="2868340304" sldId="294"/>
        </pc:sldMkLst>
      </pc:sldChg>
      <pc:sldChg chg="addSp modSp new mod setBg">
        <pc:chgData name="Lee, Kate" userId="f3ec54b8-f810-4ac7-833e-e22820f059d2" providerId="ADAL" clId="{62081B23-ABAE-4C10-AFE7-49ACD5E7BBD5}" dt="2024-09-11T17:52:55.147" v="2481" actId="14100"/>
        <pc:sldMkLst>
          <pc:docMk/>
          <pc:sldMk cId="3324361729" sldId="295"/>
        </pc:sldMkLst>
      </pc:sldChg>
    </pc:docChg>
  </pc:docChgLst>
  <pc:docChgLst>
    <pc:chgData name="Lee, Kate" userId="S::lawrence46@marshall.edu::f3ec54b8-f810-4ac7-833e-e22820f059d2" providerId="AD" clId="Web-{720025A2-8782-2A8D-68F4-E0704791D62A}"/>
    <pc:docChg chg="addSld modSld sldOrd">
      <pc:chgData name="Lee, Kate" userId="S::lawrence46@marshall.edu::f3ec54b8-f810-4ac7-833e-e22820f059d2" providerId="AD" clId="Web-{720025A2-8782-2A8D-68F4-E0704791D62A}" dt="2024-09-10T13:18:47.557" v="1519" actId="20577"/>
      <pc:docMkLst>
        <pc:docMk/>
      </pc:docMkLst>
      <pc:sldChg chg="modSp ord">
        <pc:chgData name="Lee, Kate" userId="S::lawrence46@marshall.edu::f3ec54b8-f810-4ac7-833e-e22820f059d2" providerId="AD" clId="Web-{720025A2-8782-2A8D-68F4-E0704791D62A}" dt="2024-09-10T12:40:33.447" v="937"/>
        <pc:sldMkLst>
          <pc:docMk/>
          <pc:sldMk cId="3970840181" sldId="265"/>
        </pc:sldMkLst>
      </pc:sldChg>
      <pc:sldChg chg="addSp delSp modSp new mod setBg">
        <pc:chgData name="Lee, Kate" userId="S::lawrence46@marshall.edu::f3ec54b8-f810-4ac7-833e-e22820f059d2" providerId="AD" clId="Web-{720025A2-8782-2A8D-68F4-E0704791D62A}" dt="2024-09-05T17:41:44.298" v="4"/>
        <pc:sldMkLst>
          <pc:docMk/>
          <pc:sldMk cId="1793764407" sldId="266"/>
        </pc:sldMkLst>
      </pc:sldChg>
      <pc:sldChg chg="modSp new">
        <pc:chgData name="Lee, Kate" userId="S::lawrence46@marshall.edu::f3ec54b8-f810-4ac7-833e-e22820f059d2" providerId="AD" clId="Web-{720025A2-8782-2A8D-68F4-E0704791D62A}" dt="2024-09-10T12:55:54.816" v="1063" actId="20577"/>
        <pc:sldMkLst>
          <pc:docMk/>
          <pc:sldMk cId="1669458471" sldId="267"/>
        </pc:sldMkLst>
      </pc:sldChg>
      <pc:sldChg chg="modSp new">
        <pc:chgData name="Lee, Kate" userId="S::lawrence46@marshall.edu::f3ec54b8-f810-4ac7-833e-e22820f059d2" providerId="AD" clId="Web-{720025A2-8782-2A8D-68F4-E0704791D62A}" dt="2024-09-10T12:46:17.660" v="970" actId="20577"/>
        <pc:sldMkLst>
          <pc:docMk/>
          <pc:sldMk cId="2162078662" sldId="268"/>
        </pc:sldMkLst>
      </pc:sldChg>
      <pc:sldChg chg="addSp modSp new mod setBg">
        <pc:chgData name="Lee, Kate" userId="S::lawrence46@marshall.edu::f3ec54b8-f810-4ac7-833e-e22820f059d2" providerId="AD" clId="Web-{720025A2-8782-2A8D-68F4-E0704791D62A}" dt="2024-09-10T12:49:36.604" v="982" actId="20577"/>
        <pc:sldMkLst>
          <pc:docMk/>
          <pc:sldMk cId="1620935087" sldId="269"/>
        </pc:sldMkLst>
      </pc:sldChg>
      <pc:sldChg chg="modSp new">
        <pc:chgData name="Lee, Kate" userId="S::lawrence46@marshall.edu::f3ec54b8-f810-4ac7-833e-e22820f059d2" providerId="AD" clId="Web-{720025A2-8782-2A8D-68F4-E0704791D62A}" dt="2024-09-10T12:52:14.623" v="989" actId="20577"/>
        <pc:sldMkLst>
          <pc:docMk/>
          <pc:sldMk cId="3779644080" sldId="270"/>
        </pc:sldMkLst>
      </pc:sldChg>
      <pc:sldChg chg="addSp delSp modSp new mod setBg">
        <pc:chgData name="Lee, Kate" userId="S::lawrence46@marshall.edu::f3ec54b8-f810-4ac7-833e-e22820f059d2" providerId="AD" clId="Web-{720025A2-8782-2A8D-68F4-E0704791D62A}" dt="2024-09-10T12:53:21.171" v="1029"/>
        <pc:sldMkLst>
          <pc:docMk/>
          <pc:sldMk cId="2454244554" sldId="271"/>
        </pc:sldMkLst>
      </pc:sldChg>
      <pc:sldChg chg="modSp new">
        <pc:chgData name="Lee, Kate" userId="S::lawrence46@marshall.edu::f3ec54b8-f810-4ac7-833e-e22820f059d2" providerId="AD" clId="Web-{720025A2-8782-2A8D-68F4-E0704791D62A}" dt="2024-09-10T12:53:48.047" v="1033" actId="20577"/>
        <pc:sldMkLst>
          <pc:docMk/>
          <pc:sldMk cId="4084384008" sldId="272"/>
        </pc:sldMkLst>
      </pc:sldChg>
      <pc:sldChg chg="modSp new">
        <pc:chgData name="Lee, Kate" userId="S::lawrence46@marshall.edu::f3ec54b8-f810-4ac7-833e-e22820f059d2" providerId="AD" clId="Web-{720025A2-8782-2A8D-68F4-E0704791D62A}" dt="2024-09-10T12:54:45.549" v="1055" actId="20577"/>
        <pc:sldMkLst>
          <pc:docMk/>
          <pc:sldMk cId="3198596220" sldId="273"/>
        </pc:sldMkLst>
      </pc:sldChg>
      <pc:sldChg chg="addSp delSp modSp new mod setBg">
        <pc:chgData name="Lee, Kate" userId="S::lawrence46@marshall.edu::f3ec54b8-f810-4ac7-833e-e22820f059d2" providerId="AD" clId="Web-{720025A2-8782-2A8D-68F4-E0704791D62A}" dt="2024-09-10T12:55:30.159" v="1059"/>
        <pc:sldMkLst>
          <pc:docMk/>
          <pc:sldMk cId="3773888455" sldId="274"/>
        </pc:sldMkLst>
      </pc:sldChg>
      <pc:sldChg chg="addSp modSp new mod setBg">
        <pc:chgData name="Lee, Kate" userId="S::lawrence46@marshall.edu::f3ec54b8-f810-4ac7-833e-e22820f059d2" providerId="AD" clId="Web-{720025A2-8782-2A8D-68F4-E0704791D62A}" dt="2024-09-10T13:09:58.745" v="1321"/>
        <pc:sldMkLst>
          <pc:docMk/>
          <pc:sldMk cId="3038472975" sldId="275"/>
        </pc:sldMkLst>
      </pc:sldChg>
      <pc:sldChg chg="modSp new">
        <pc:chgData name="Lee, Kate" userId="S::lawrence46@marshall.edu::f3ec54b8-f810-4ac7-833e-e22820f059d2" providerId="AD" clId="Web-{720025A2-8782-2A8D-68F4-E0704791D62A}" dt="2024-09-05T18:24:45.261" v="736" actId="20577"/>
        <pc:sldMkLst>
          <pc:docMk/>
          <pc:sldMk cId="2995367779" sldId="276"/>
        </pc:sldMkLst>
      </pc:sldChg>
      <pc:sldChg chg="modSp new">
        <pc:chgData name="Lee, Kate" userId="S::lawrence46@marshall.edu::f3ec54b8-f810-4ac7-833e-e22820f059d2" providerId="AD" clId="Web-{720025A2-8782-2A8D-68F4-E0704791D62A}" dt="2024-09-05T18:25:14.059" v="761" actId="20577"/>
        <pc:sldMkLst>
          <pc:docMk/>
          <pc:sldMk cId="907130688" sldId="277"/>
        </pc:sldMkLst>
      </pc:sldChg>
      <pc:sldChg chg="modSp new">
        <pc:chgData name="Lee, Kate" userId="S::lawrence46@marshall.edu::f3ec54b8-f810-4ac7-833e-e22820f059d2" providerId="AD" clId="Web-{720025A2-8782-2A8D-68F4-E0704791D62A}" dt="2024-09-05T18:25:24.481" v="768" actId="20577"/>
        <pc:sldMkLst>
          <pc:docMk/>
          <pc:sldMk cId="1549638790" sldId="278"/>
        </pc:sldMkLst>
      </pc:sldChg>
      <pc:sldChg chg="modSp new">
        <pc:chgData name="Lee, Kate" userId="S::lawrence46@marshall.edu::f3ec54b8-f810-4ac7-833e-e22820f059d2" providerId="AD" clId="Web-{720025A2-8782-2A8D-68F4-E0704791D62A}" dt="2024-09-05T18:25:57.107" v="786" actId="20577"/>
        <pc:sldMkLst>
          <pc:docMk/>
          <pc:sldMk cId="1430988092" sldId="279"/>
        </pc:sldMkLst>
      </pc:sldChg>
      <pc:sldChg chg="modSp new">
        <pc:chgData name="Lee, Kate" userId="S::lawrence46@marshall.edu::f3ec54b8-f810-4ac7-833e-e22820f059d2" providerId="AD" clId="Web-{720025A2-8782-2A8D-68F4-E0704791D62A}" dt="2024-09-05T18:26:53.281" v="799" actId="20577"/>
        <pc:sldMkLst>
          <pc:docMk/>
          <pc:sldMk cId="1244756870" sldId="280"/>
        </pc:sldMkLst>
      </pc:sldChg>
      <pc:sldChg chg="modSp new">
        <pc:chgData name="Lee, Kate" userId="S::lawrence46@marshall.edu::f3ec54b8-f810-4ac7-833e-e22820f059d2" providerId="AD" clId="Web-{720025A2-8782-2A8D-68F4-E0704791D62A}" dt="2024-09-05T18:27:22.235" v="814" actId="20577"/>
        <pc:sldMkLst>
          <pc:docMk/>
          <pc:sldMk cId="2220916923" sldId="281"/>
        </pc:sldMkLst>
      </pc:sldChg>
      <pc:sldChg chg="modSp new">
        <pc:chgData name="Lee, Kate" userId="S::lawrence46@marshall.edu::f3ec54b8-f810-4ac7-833e-e22820f059d2" providerId="AD" clId="Web-{720025A2-8782-2A8D-68F4-E0704791D62A}" dt="2024-09-05T18:31:06.180" v="844" actId="20577"/>
        <pc:sldMkLst>
          <pc:docMk/>
          <pc:sldMk cId="1091892906" sldId="282"/>
        </pc:sldMkLst>
      </pc:sldChg>
      <pc:sldChg chg="modSp new">
        <pc:chgData name="Lee, Kate" userId="S::lawrence46@marshall.edu::f3ec54b8-f810-4ac7-833e-e22820f059d2" providerId="AD" clId="Web-{720025A2-8782-2A8D-68F4-E0704791D62A}" dt="2024-09-05T18:42:24.515" v="852" actId="20577"/>
        <pc:sldMkLst>
          <pc:docMk/>
          <pc:sldMk cId="1730996258" sldId="283"/>
        </pc:sldMkLst>
      </pc:sldChg>
      <pc:sldChg chg="modSp new">
        <pc:chgData name="Lee, Kate" userId="S::lawrence46@marshall.edu::f3ec54b8-f810-4ac7-833e-e22820f059d2" providerId="AD" clId="Web-{720025A2-8782-2A8D-68F4-E0704791D62A}" dt="2024-09-05T18:42:45.813" v="866" actId="20577"/>
        <pc:sldMkLst>
          <pc:docMk/>
          <pc:sldMk cId="1262326577" sldId="284"/>
        </pc:sldMkLst>
      </pc:sldChg>
      <pc:sldChg chg="modSp new">
        <pc:chgData name="Lee, Kate" userId="S::lawrence46@marshall.edu::f3ec54b8-f810-4ac7-833e-e22820f059d2" providerId="AD" clId="Web-{720025A2-8782-2A8D-68F4-E0704791D62A}" dt="2024-09-05T18:43:46.549" v="875" actId="20577"/>
        <pc:sldMkLst>
          <pc:docMk/>
          <pc:sldMk cId="810349702" sldId="285"/>
        </pc:sldMkLst>
      </pc:sldChg>
      <pc:sldChg chg="modSp new">
        <pc:chgData name="Lee, Kate" userId="S::lawrence46@marshall.edu::f3ec54b8-f810-4ac7-833e-e22820f059d2" providerId="AD" clId="Web-{720025A2-8782-2A8D-68F4-E0704791D62A}" dt="2024-09-05T18:44:25.222" v="889" actId="20577"/>
        <pc:sldMkLst>
          <pc:docMk/>
          <pc:sldMk cId="3886993086" sldId="286"/>
        </pc:sldMkLst>
      </pc:sldChg>
      <pc:sldChg chg="modSp new ord">
        <pc:chgData name="Lee, Kate" userId="S::lawrence46@marshall.edu::f3ec54b8-f810-4ac7-833e-e22820f059d2" providerId="AD" clId="Web-{720025A2-8782-2A8D-68F4-E0704791D62A}" dt="2024-09-05T18:45:25.553" v="903" actId="20577"/>
        <pc:sldMkLst>
          <pc:docMk/>
          <pc:sldMk cId="4003490018" sldId="287"/>
        </pc:sldMkLst>
      </pc:sldChg>
      <pc:sldChg chg="modSp new">
        <pc:chgData name="Lee, Kate" userId="S::lawrence46@marshall.edu::f3ec54b8-f810-4ac7-833e-e22820f059d2" providerId="AD" clId="Web-{720025A2-8782-2A8D-68F4-E0704791D62A}" dt="2024-09-05T18:46:03.820" v="915" actId="20577"/>
        <pc:sldMkLst>
          <pc:docMk/>
          <pc:sldMk cId="3560430296" sldId="288"/>
        </pc:sldMkLst>
      </pc:sldChg>
      <pc:sldChg chg="modSp new">
        <pc:chgData name="Lee, Kate" userId="S::lawrence46@marshall.edu::f3ec54b8-f810-4ac7-833e-e22820f059d2" providerId="AD" clId="Web-{720025A2-8782-2A8D-68F4-E0704791D62A}" dt="2024-09-05T18:46:25.211" v="928" actId="20577"/>
        <pc:sldMkLst>
          <pc:docMk/>
          <pc:sldMk cId="767255466" sldId="289"/>
        </pc:sldMkLst>
      </pc:sldChg>
      <pc:sldChg chg="addSp delSp modSp new ord">
        <pc:chgData name="Lee, Kate" userId="S::lawrence46@marshall.edu::f3ec54b8-f810-4ac7-833e-e22820f059d2" providerId="AD" clId="Web-{720025A2-8782-2A8D-68F4-E0704791D62A}" dt="2024-09-10T13:01:54.935" v="1225"/>
        <pc:sldMkLst>
          <pc:docMk/>
          <pc:sldMk cId="687275472" sldId="290"/>
        </pc:sldMkLst>
      </pc:sldChg>
      <pc:sldChg chg="addSp delSp modSp new mod setBg">
        <pc:chgData name="Lee, Kate" userId="S::lawrence46@marshall.edu::f3ec54b8-f810-4ac7-833e-e22820f059d2" providerId="AD" clId="Web-{720025A2-8782-2A8D-68F4-E0704791D62A}" dt="2024-09-10T13:12:54.703" v="1422" actId="20577"/>
        <pc:sldMkLst>
          <pc:docMk/>
          <pc:sldMk cId="2234793577" sldId="291"/>
        </pc:sldMkLst>
      </pc:sldChg>
      <pc:sldChg chg="modSp new">
        <pc:chgData name="Lee, Kate" userId="S::lawrence46@marshall.edu::f3ec54b8-f810-4ac7-833e-e22820f059d2" providerId="AD" clId="Web-{720025A2-8782-2A8D-68F4-E0704791D62A}" dt="2024-09-10T13:18:47.557" v="1519" actId="20577"/>
        <pc:sldMkLst>
          <pc:docMk/>
          <pc:sldMk cId="851547897" sldId="292"/>
        </pc:sldMkLst>
      </pc:sldChg>
    </pc:docChg>
  </pc:docChgLst>
  <pc:docChgLst>
    <pc:chgData name="Lee, Kate" userId="S::lawrence46@marshall.edu::f3ec54b8-f810-4ac7-833e-e22820f059d2" providerId="AD" clId="Web-{F98BC1BB-EEF7-8DDC-BC4E-16D5DFDA1AEC}"/>
    <pc:docChg chg="delSld modSld">
      <pc:chgData name="Lee, Kate" userId="S::lawrence46@marshall.edu::f3ec54b8-f810-4ac7-833e-e22820f059d2" providerId="AD" clId="Web-{F98BC1BB-EEF7-8DDC-BC4E-16D5DFDA1AEC}" dt="2025-03-03T15:10:07.941" v="17" actId="20577"/>
      <pc:docMkLst>
        <pc:docMk/>
      </pc:docMkLst>
      <pc:sldChg chg="modSp">
        <pc:chgData name="Lee, Kate" userId="S::lawrence46@marshall.edu::f3ec54b8-f810-4ac7-833e-e22820f059d2" providerId="AD" clId="Web-{F98BC1BB-EEF7-8DDC-BC4E-16D5DFDA1AEC}" dt="2025-03-03T15:10:07.941" v="17" actId="20577"/>
        <pc:sldMkLst>
          <pc:docMk/>
          <pc:sldMk cId="2220916923" sldId="281"/>
        </pc:sldMkLst>
        <pc:spChg chg="mod">
          <ac:chgData name="Lee, Kate" userId="S::lawrence46@marshall.edu::f3ec54b8-f810-4ac7-833e-e22820f059d2" providerId="AD" clId="Web-{F98BC1BB-EEF7-8DDC-BC4E-16D5DFDA1AEC}" dt="2025-03-03T15:10:07.941" v="17" actId="20577"/>
          <ac:spMkLst>
            <pc:docMk/>
            <pc:sldMk cId="2220916923" sldId="281"/>
            <ac:spMk id="3" creationId="{E2737358-4228-D98C-473D-8F09B364EA11}"/>
          </ac:spMkLst>
        </pc:spChg>
      </pc:sldChg>
      <pc:sldChg chg="del">
        <pc:chgData name="Lee, Kate" userId="S::lawrence46@marshall.edu::f3ec54b8-f810-4ac7-833e-e22820f059d2" providerId="AD" clId="Web-{F98BC1BB-EEF7-8DDC-BC4E-16D5DFDA1AEC}" dt="2025-03-03T15:09:39.877" v="0"/>
        <pc:sldMkLst>
          <pc:docMk/>
          <pc:sldMk cId="1091892906" sldId="282"/>
        </pc:sldMkLst>
      </pc:sldChg>
    </pc:docChg>
  </pc:docChgLst>
  <pc:docChgLst>
    <pc:chgData name="Lee, Kate" userId="S::lawrence46@marshall.edu::f3ec54b8-f810-4ac7-833e-e22820f059d2" providerId="AD" clId="Web-{A88D0EB2-8055-54D3-BC60-43762F6A0ECF}"/>
    <pc:docChg chg="addSld modSld sldOrd">
      <pc:chgData name="Lee, Kate" userId="S::lawrence46@marshall.edu::f3ec54b8-f810-4ac7-833e-e22820f059d2" providerId="AD" clId="Web-{A88D0EB2-8055-54D3-BC60-43762F6A0ECF}" dt="2024-09-04T13:06:16.237" v="303" actId="20577"/>
      <pc:docMkLst>
        <pc:docMk/>
      </pc:docMkLst>
      <pc:sldChg chg="modSp">
        <pc:chgData name="Lee, Kate" userId="S::lawrence46@marshall.edu::f3ec54b8-f810-4ac7-833e-e22820f059d2" providerId="AD" clId="Web-{A88D0EB2-8055-54D3-BC60-43762F6A0ECF}" dt="2024-08-29T14:56:26.774" v="26" actId="20577"/>
        <pc:sldMkLst>
          <pc:docMk/>
          <pc:sldMk cId="109857222" sldId="256"/>
        </pc:sldMkLst>
      </pc:sldChg>
      <pc:sldChg chg="modSp">
        <pc:chgData name="Lee, Kate" userId="S::lawrence46@marshall.edu::f3ec54b8-f810-4ac7-833e-e22820f059d2" providerId="AD" clId="Web-{A88D0EB2-8055-54D3-BC60-43762F6A0ECF}" dt="2024-08-29T15:00:08.574" v="252" actId="20577"/>
        <pc:sldMkLst>
          <pc:docMk/>
          <pc:sldMk cId="1751801261" sldId="259"/>
        </pc:sldMkLst>
      </pc:sldChg>
      <pc:sldChg chg="addSp delSp modSp mod ord setBg">
        <pc:chgData name="Lee, Kate" userId="S::lawrence46@marshall.edu::f3ec54b8-f810-4ac7-833e-e22820f059d2" providerId="AD" clId="Web-{A88D0EB2-8055-54D3-BC60-43762F6A0ECF}" dt="2024-09-04T12:29:04.483" v="294"/>
        <pc:sldMkLst>
          <pc:docMk/>
          <pc:sldMk cId="2731682557" sldId="260"/>
        </pc:sldMkLst>
      </pc:sldChg>
      <pc:sldChg chg="modSp">
        <pc:chgData name="Lee, Kate" userId="S::lawrence46@marshall.edu::f3ec54b8-f810-4ac7-833e-e22820f059d2" providerId="AD" clId="Web-{A88D0EB2-8055-54D3-BC60-43762F6A0ECF}" dt="2024-08-29T15:20:23.646" v="278" actId="1076"/>
        <pc:sldMkLst>
          <pc:docMk/>
          <pc:sldMk cId="1998437829" sldId="261"/>
        </pc:sldMkLst>
      </pc:sldChg>
      <pc:sldChg chg="modSp new">
        <pc:chgData name="Lee, Kate" userId="S::lawrence46@marshall.edu::f3ec54b8-f810-4ac7-833e-e22820f059d2" providerId="AD" clId="Web-{A88D0EB2-8055-54D3-BC60-43762F6A0ECF}" dt="2024-08-29T15:25:41.220" v="292" actId="20577"/>
        <pc:sldMkLst>
          <pc:docMk/>
          <pc:sldMk cId="3225940574" sldId="262"/>
        </pc:sldMkLst>
      </pc:sldChg>
      <pc:sldChg chg="modSp new">
        <pc:chgData name="Lee, Kate" userId="S::lawrence46@marshall.edu::f3ec54b8-f810-4ac7-833e-e22820f059d2" providerId="AD" clId="Web-{A88D0EB2-8055-54D3-BC60-43762F6A0ECF}" dt="2024-08-29T14:59:49.527" v="245" actId="20577"/>
        <pc:sldMkLst>
          <pc:docMk/>
          <pc:sldMk cId="850324017" sldId="263"/>
        </pc:sldMkLst>
      </pc:sldChg>
      <pc:sldChg chg="addSp delSp modSp new mod setBg">
        <pc:chgData name="Lee, Kate" userId="S::lawrence46@marshall.edu::f3ec54b8-f810-4ac7-833e-e22820f059d2" providerId="AD" clId="Web-{A88D0EB2-8055-54D3-BC60-43762F6A0ECF}" dt="2024-09-04T12:32:00.327" v="297"/>
        <pc:sldMkLst>
          <pc:docMk/>
          <pc:sldMk cId="406004942" sldId="264"/>
        </pc:sldMkLst>
      </pc:sldChg>
      <pc:sldChg chg="modSp new">
        <pc:chgData name="Lee, Kate" userId="S::lawrence46@marshall.edu::f3ec54b8-f810-4ac7-833e-e22820f059d2" providerId="AD" clId="Web-{A88D0EB2-8055-54D3-BC60-43762F6A0ECF}" dt="2024-09-04T13:06:16.237" v="303" actId="20577"/>
        <pc:sldMkLst>
          <pc:docMk/>
          <pc:sldMk cId="3970840181" sldId="265"/>
        </pc:sldMkLst>
      </pc:sldChg>
    </pc:docChg>
  </pc:docChgLst>
  <pc:docChgLst>
    <pc:chgData name="Lee, Kate" userId="S::lawrence46@marshall.edu::f3ec54b8-f810-4ac7-833e-e22820f059d2" providerId="AD" clId="Web-{15E8233C-55BC-0BD1-E68C-594949214511}"/>
    <pc:docChg chg="addSld modSld">
      <pc:chgData name="Lee, Kate" userId="S::lawrence46@marshall.edu::f3ec54b8-f810-4ac7-833e-e22820f059d2" providerId="AD" clId="Web-{15E8233C-55BC-0BD1-E68C-594949214511}" dt="2024-08-28T16:02:54.901" v="193"/>
      <pc:docMkLst>
        <pc:docMk/>
      </pc:docMkLst>
      <pc:sldChg chg="modSp">
        <pc:chgData name="Lee, Kate" userId="S::lawrence46@marshall.edu::f3ec54b8-f810-4ac7-833e-e22820f059d2" providerId="AD" clId="Web-{15E8233C-55BC-0BD1-E68C-594949214511}" dt="2024-08-28T15:54:55.854" v="47" actId="20577"/>
        <pc:sldMkLst>
          <pc:docMk/>
          <pc:sldMk cId="109857222" sldId="256"/>
        </pc:sldMkLst>
      </pc:sldChg>
      <pc:sldChg chg="modSp new">
        <pc:chgData name="Lee, Kate" userId="S::lawrence46@marshall.edu::f3ec54b8-f810-4ac7-833e-e22820f059d2" providerId="AD" clId="Web-{15E8233C-55BC-0BD1-E68C-594949214511}" dt="2024-08-28T15:55:03.698" v="50" actId="20577"/>
        <pc:sldMkLst>
          <pc:docMk/>
          <pc:sldMk cId="2664534995" sldId="257"/>
        </pc:sldMkLst>
      </pc:sldChg>
      <pc:sldChg chg="modSp new">
        <pc:chgData name="Lee, Kate" userId="S::lawrence46@marshall.edu::f3ec54b8-f810-4ac7-833e-e22820f059d2" providerId="AD" clId="Web-{15E8233C-55BC-0BD1-E68C-594949214511}" dt="2024-08-28T15:55:07.698" v="56" actId="20577"/>
        <pc:sldMkLst>
          <pc:docMk/>
          <pc:sldMk cId="3781539263" sldId="258"/>
        </pc:sldMkLst>
      </pc:sldChg>
      <pc:sldChg chg="modSp new">
        <pc:chgData name="Lee, Kate" userId="S::lawrence46@marshall.edu::f3ec54b8-f810-4ac7-833e-e22820f059d2" providerId="AD" clId="Web-{15E8233C-55BC-0BD1-E68C-594949214511}" dt="2024-08-28T16:01:41.526" v="191" actId="20577"/>
        <pc:sldMkLst>
          <pc:docMk/>
          <pc:sldMk cId="1751801261" sldId="259"/>
        </pc:sldMkLst>
      </pc:sldChg>
      <pc:sldChg chg="modSp new">
        <pc:chgData name="Lee, Kate" userId="S::lawrence46@marshall.edu::f3ec54b8-f810-4ac7-833e-e22820f059d2" providerId="AD" clId="Web-{15E8233C-55BC-0BD1-E68C-594949214511}" dt="2024-08-28T15:57:25.823" v="92" actId="20577"/>
        <pc:sldMkLst>
          <pc:docMk/>
          <pc:sldMk cId="2731682557" sldId="260"/>
        </pc:sldMkLst>
      </pc:sldChg>
      <pc:sldChg chg="addSp modSp new addAnim">
        <pc:chgData name="Lee, Kate" userId="S::lawrence46@marshall.edu::f3ec54b8-f810-4ac7-833e-e22820f059d2" providerId="AD" clId="Web-{15E8233C-55BC-0BD1-E68C-594949214511}" dt="2024-08-28T16:02:54.901" v="193"/>
        <pc:sldMkLst>
          <pc:docMk/>
          <pc:sldMk cId="1998437829"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1C378-F88A-4C9D-92A6-83F293A50377}"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20B8D-EBE7-495B-A389-8DCB663E6B59}" type="slidenum">
              <a:rPr lang="en-US" smtClean="0"/>
              <a:t>‹#›</a:t>
            </a:fld>
            <a:endParaRPr lang="en-US"/>
          </a:p>
        </p:txBody>
      </p:sp>
    </p:spTree>
    <p:extLst>
      <p:ext uri="{BB962C8B-B14F-4D97-AF65-F5344CB8AC3E}">
        <p14:creationId xmlns:p14="http://schemas.microsoft.com/office/powerpoint/2010/main" val="87977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25"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accessmedicine.mhmedical.com/content.aspx?sectionid=250464137&amp;bookid=2969&amp;Resultclick=2#atlasem5_ch24fg12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2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2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28"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29"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cessmedicine.mhmedical.com/content.aspx?sectionid=250464137&amp;bookid=2969&amp;Resultclick=2#atlasem5_ch24fg13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EOM for occult blow out fracture </a:t>
            </a:r>
          </a:p>
        </p:txBody>
      </p:sp>
      <p:sp>
        <p:nvSpPr>
          <p:cNvPr id="4" name="Slide Number Placeholder 3"/>
          <p:cNvSpPr>
            <a:spLocks noGrp="1"/>
          </p:cNvSpPr>
          <p:nvPr>
            <p:ph type="sldNum" sz="quarter" idx="5"/>
          </p:nvPr>
        </p:nvSpPr>
        <p:spPr/>
        <p:txBody>
          <a:bodyPr/>
          <a:lstStyle/>
          <a:p>
            <a:fld id="{AEF20B8D-EBE7-495B-A389-8DCB663E6B59}" type="slidenum">
              <a:rPr lang="en-US" smtClean="0"/>
              <a:t>6</a:t>
            </a:fld>
            <a:endParaRPr lang="en-US"/>
          </a:p>
        </p:txBody>
      </p:sp>
    </p:spTree>
    <p:extLst>
      <p:ext uri="{BB962C8B-B14F-4D97-AF65-F5344CB8AC3E}">
        <p14:creationId xmlns:p14="http://schemas.microsoft.com/office/powerpoint/2010/main" val="421639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Transverse and Sagittal Views</a:t>
            </a:r>
            <a:endParaRPr lang="en-US" dirty="0"/>
          </a:p>
          <a:p>
            <a:pPr marL="285750" indent="-285750">
              <a:buFont typeface="Arial"/>
              <a:buChar char="•"/>
            </a:pPr>
            <a:r>
              <a:rPr lang="en-US" dirty="0"/>
              <a:t>With the indicator pointing toward the patient’s right, identify the anterior chamber, lens, posterior chamber, retina, optic nerve, and retrobulbar space (</a:t>
            </a:r>
            <a:r>
              <a:rPr lang="en-US" dirty="0">
                <a:hlinkClick r:id="rId3"/>
              </a:rPr>
              <a:t>Fig. 24.125</a:t>
            </a:r>
            <a:r>
              <a:rPr lang="en-US" dirty="0"/>
              <a:t>).</a:t>
            </a:r>
          </a:p>
          <a:p>
            <a:pPr marL="285750" indent="-285750">
              <a:buFont typeface="Arial"/>
              <a:buChar char="•"/>
            </a:pPr>
            <a:r>
              <a:rPr lang="en-US" dirty="0"/>
              <a:t>The probe should be fanned back and forth to ensure that the entire retina is visualized.</a:t>
            </a:r>
          </a:p>
          <a:p>
            <a:pPr marL="285750" indent="-285750">
              <a:buFont typeface="Arial"/>
              <a:buChar char="•"/>
            </a:pPr>
            <a:r>
              <a:rPr lang="en-US" dirty="0"/>
              <a:t>The overall gain should be increased to assess for evidence of hemorrhage or vitreous detachment in the posterior chamber.</a:t>
            </a:r>
          </a:p>
          <a:p>
            <a:pPr marL="285750" indent="-285750">
              <a:buFont typeface="Arial"/>
              <a:buChar char="•"/>
            </a:pPr>
            <a:r>
              <a:rPr lang="en-US" dirty="0"/>
              <a:t>If assessing for elevated intracranial pressure, the optic nerve sheath diameter (ONSD) should be measured 3 mm from the retina (</a:t>
            </a:r>
            <a:r>
              <a:rPr lang="en-US" dirty="0">
                <a:hlinkClick r:id="rId4"/>
              </a:rPr>
              <a:t>Fig. 24.126</a:t>
            </a:r>
            <a:r>
              <a:rPr lang="en-US" dirty="0"/>
              <a:t>). If measuring the ONSD, it is essential to ensure that the plane of the ultrasound beam is not tangential to the optic nerve.</a:t>
            </a:r>
          </a:p>
          <a:p>
            <a:pPr marL="285750" indent="-285750">
              <a:buFont typeface="Arial"/>
              <a:buChar char="•"/>
            </a:pPr>
            <a:r>
              <a:rPr lang="en-US" dirty="0"/>
              <a:t>The eye should be imaged in both the sagittal and transverse planes to increase the accuracy of detecting pathology, particularly retinal detachment.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EF20B8D-EBE7-495B-A389-8DCB663E6B59}" type="slidenum">
              <a:rPr lang="en-US" smtClean="0"/>
              <a:t>39</a:t>
            </a:fld>
            <a:endParaRPr lang="en-US"/>
          </a:p>
        </p:txBody>
      </p:sp>
    </p:spTree>
    <p:extLst>
      <p:ext uri="{BB962C8B-B14F-4D97-AF65-F5344CB8AC3E}">
        <p14:creationId xmlns:p14="http://schemas.microsoft.com/office/powerpoint/2010/main" val="1605963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Ocular Ultrasound.</a:t>
            </a:r>
            <a:r>
              <a:rPr lang="en-US" dirty="0"/>
              <a:t> The ONSD is measured 3 mm from the retina. The diagram shows representations of a dilated ONSD (left) next to a normal one (right). (Ultrasound contributor Robinson M. Ferre, MD; illustration contributor: Robinson M. Ferre, MD.)</a:t>
            </a:r>
          </a:p>
        </p:txBody>
      </p:sp>
      <p:sp>
        <p:nvSpPr>
          <p:cNvPr id="4" name="Slide Number Placeholder 3"/>
          <p:cNvSpPr>
            <a:spLocks noGrp="1"/>
          </p:cNvSpPr>
          <p:nvPr>
            <p:ph type="sldNum" sz="quarter" idx="5"/>
          </p:nvPr>
        </p:nvSpPr>
        <p:spPr/>
        <p:txBody>
          <a:bodyPr/>
          <a:lstStyle/>
          <a:p>
            <a:fld id="{AEF20B8D-EBE7-495B-A389-8DCB663E6B59}" type="slidenum">
              <a:rPr lang="en-US" smtClean="0"/>
              <a:t>41</a:t>
            </a:fld>
            <a:endParaRPr lang="en-US"/>
          </a:p>
        </p:txBody>
      </p:sp>
    </p:spTree>
    <p:extLst>
      <p:ext uri="{BB962C8B-B14F-4D97-AF65-F5344CB8AC3E}">
        <p14:creationId xmlns:p14="http://schemas.microsoft.com/office/powerpoint/2010/main" val="352858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Retinal detachment: A retinal detachment is the separation of the neurosensory retina from the retinal pigment epithelium. The neurosensory retina is a dense neurovascular structure that is highly reflective of ultrasound and will appear as a bright echogenic line on top of the remaining choroid and retinal pigment epithelium (</a:t>
            </a:r>
            <a:r>
              <a:rPr lang="en-US" dirty="0">
                <a:hlinkClick r:id="rId3"/>
              </a:rPr>
              <a:t>Fig. 24.127</a:t>
            </a:r>
            <a:r>
              <a:rPr lang="en-US" dirty="0"/>
              <a:t>). An acute retinal detachment will appear to “wave” if the patient is asked to move their eyes side to side. An older retinal detachment is more rigid and will often lack this mobility.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EF20B8D-EBE7-495B-A389-8DCB663E6B59}" type="slidenum">
              <a:rPr lang="en-US" smtClean="0"/>
              <a:t>42</a:t>
            </a:fld>
            <a:endParaRPr lang="en-US"/>
          </a:p>
        </p:txBody>
      </p:sp>
    </p:spTree>
    <p:extLst>
      <p:ext uri="{BB962C8B-B14F-4D97-AF65-F5344CB8AC3E}">
        <p14:creationId xmlns:p14="http://schemas.microsoft.com/office/powerpoint/2010/main" val="386581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Vitreous detachment: The normally anechoic vitreous will demonstrate various echoes that are usually only seen with increasing the gain. These small, filament-like threads of the detached vitreous body will “swirl” around with eye movements (</a:t>
            </a:r>
            <a:r>
              <a:rPr lang="en-US" dirty="0">
                <a:hlinkClick r:id="rId3"/>
              </a:rPr>
              <a:t>Fig. 24.128</a:t>
            </a:r>
            <a:r>
              <a:rPr lang="en-US" dirty="0"/>
              <a: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EF20B8D-EBE7-495B-A389-8DCB663E6B59}" type="slidenum">
              <a:rPr lang="en-US" smtClean="0"/>
              <a:t>44</a:t>
            </a:fld>
            <a:endParaRPr lang="en-US"/>
          </a:p>
        </p:txBody>
      </p:sp>
    </p:spTree>
    <p:extLst>
      <p:ext uri="{BB962C8B-B14F-4D97-AF65-F5344CB8AC3E}">
        <p14:creationId xmlns:p14="http://schemas.microsoft.com/office/powerpoint/2010/main" val="191402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1FBC-5A08-2EB6-2FBB-519B516DA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928DD-C147-79DD-34AC-47BE548BD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DE39D-4722-203E-8644-D5327BA211FE}"/>
              </a:ext>
            </a:extLst>
          </p:cNvPr>
          <p:cNvSpPr>
            <a:spLocks noGrp="1"/>
          </p:cNvSpPr>
          <p:nvPr>
            <p:ph type="body" idx="1"/>
          </p:nvPr>
        </p:nvSpPr>
        <p:spPr/>
        <p:txBody>
          <a:bodyPr/>
          <a:lstStyle/>
          <a:p>
            <a:pPr marL="285750" indent="-285750">
              <a:buFont typeface="Arial"/>
              <a:buChar char="•"/>
            </a:pPr>
            <a:r>
              <a:rPr lang="en-US" dirty="0"/>
              <a:t>Vitreous detachment: The normally anechoic vitreous will demonstrate various echoes that are usually only seen with increasing the gain. These small, filament-like threads of the detached vitreous body will “swirl” around with eye movements (</a:t>
            </a:r>
            <a:r>
              <a:rPr lang="en-US" dirty="0">
                <a:hlinkClick r:id="rId3"/>
              </a:rPr>
              <a:t>Fig. 24.128</a:t>
            </a:r>
            <a:r>
              <a:rPr lang="en-US" dirty="0"/>
              <a:t>).</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AA0B04EF-B1E9-913C-4787-981981CDDAB5}"/>
              </a:ext>
            </a:extLst>
          </p:cNvPr>
          <p:cNvSpPr>
            <a:spLocks noGrp="1"/>
          </p:cNvSpPr>
          <p:nvPr>
            <p:ph type="sldNum" sz="quarter" idx="5"/>
          </p:nvPr>
        </p:nvSpPr>
        <p:spPr/>
        <p:txBody>
          <a:bodyPr/>
          <a:lstStyle/>
          <a:p>
            <a:fld id="{AEF20B8D-EBE7-495B-A389-8DCB663E6B59}" type="slidenum">
              <a:rPr lang="en-US" smtClean="0"/>
              <a:t>45</a:t>
            </a:fld>
            <a:endParaRPr lang="en-US"/>
          </a:p>
        </p:txBody>
      </p:sp>
    </p:spTree>
    <p:extLst>
      <p:ext uri="{BB962C8B-B14F-4D97-AF65-F5344CB8AC3E}">
        <p14:creationId xmlns:p14="http://schemas.microsoft.com/office/powerpoint/2010/main" val="381474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62C4-5837-2788-DC54-6F538F394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3F08A-0997-5E89-B4C5-2C68F0C02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5D262-8C36-6ABD-E332-BF35B2C974A6}"/>
              </a:ext>
            </a:extLst>
          </p:cNvPr>
          <p:cNvSpPr>
            <a:spLocks noGrp="1"/>
          </p:cNvSpPr>
          <p:nvPr>
            <p:ph type="body" idx="1"/>
          </p:nvPr>
        </p:nvSpPr>
        <p:spPr/>
        <p:txBody>
          <a:bodyPr/>
          <a:lstStyle/>
          <a:p>
            <a:pPr marL="285750" indent="-285750">
              <a:buFont typeface="Arial"/>
              <a:buChar char="•"/>
            </a:pPr>
            <a:r>
              <a:rPr lang="en-US"/>
              <a:t>Vitreous hemorrhage: Hyperechoic areas in the vitreous or anterior chamber may represent hemorrhage. It is usually necessary to increase the gain to see posterior vitreous hemorrhage (</a:t>
            </a:r>
            <a:r>
              <a:rPr lang="en-US" dirty="0">
                <a:hlinkClick r:id="rId3"/>
              </a:rPr>
              <a:t>Fig. 24.129</a:t>
            </a:r>
            <a:r>
              <a:rPr lang="en-US"/>
              <a:t>).</a:t>
            </a:r>
            <a:endParaRPr lang="en-US" dirty="0">
              <a:latin typeface="Aptos"/>
              <a:ea typeface="Calibri"/>
              <a:cs typeface="Calibri"/>
            </a:endParaRPr>
          </a:p>
          <a:p>
            <a:pPr marL="285750" indent="-285750">
              <a:buFont typeface="Arial"/>
              <a:buChar char="•"/>
            </a:pPr>
            <a:endParaRPr lang="en-US" dirty="0">
              <a:latin typeface="Aptos"/>
              <a:ea typeface="Calibri"/>
              <a:cs typeface="Calibri"/>
            </a:endParaRPr>
          </a:p>
        </p:txBody>
      </p:sp>
      <p:sp>
        <p:nvSpPr>
          <p:cNvPr id="4" name="Slide Number Placeholder 3">
            <a:extLst>
              <a:ext uri="{FF2B5EF4-FFF2-40B4-BE49-F238E27FC236}">
                <a16:creationId xmlns:a16="http://schemas.microsoft.com/office/drawing/2014/main" id="{494D6266-3D6F-CD7D-DE20-ACA9F619DF5B}"/>
              </a:ext>
            </a:extLst>
          </p:cNvPr>
          <p:cNvSpPr>
            <a:spLocks noGrp="1"/>
          </p:cNvSpPr>
          <p:nvPr>
            <p:ph type="sldNum" sz="quarter" idx="5"/>
          </p:nvPr>
        </p:nvSpPr>
        <p:spPr/>
        <p:txBody>
          <a:bodyPr/>
          <a:lstStyle/>
          <a:p>
            <a:fld id="{AEF20B8D-EBE7-495B-A389-8DCB663E6B59}" type="slidenum">
              <a:rPr lang="en-US" smtClean="0"/>
              <a:t>46</a:t>
            </a:fld>
            <a:endParaRPr lang="en-US"/>
          </a:p>
        </p:txBody>
      </p:sp>
    </p:spTree>
    <p:extLst>
      <p:ext uri="{BB962C8B-B14F-4D97-AF65-F5344CB8AC3E}">
        <p14:creationId xmlns:p14="http://schemas.microsoft.com/office/powerpoint/2010/main" val="712654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1E34-EA75-456A-43C7-23475CC3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2C767-B2D6-BE9E-3BD6-656305AE3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ED4EE-AF80-A82A-DE99-18EDE9A96486}"/>
              </a:ext>
            </a:extLst>
          </p:cNvPr>
          <p:cNvSpPr>
            <a:spLocks noGrp="1"/>
          </p:cNvSpPr>
          <p:nvPr>
            <p:ph type="body" idx="1"/>
          </p:nvPr>
        </p:nvSpPr>
        <p:spPr/>
        <p:txBody>
          <a:bodyPr/>
          <a:lstStyle/>
          <a:p>
            <a:pPr marL="285750" indent="-285750">
              <a:buFont typeface="Arial"/>
              <a:buChar char="•"/>
            </a:pPr>
            <a:r>
              <a:rPr lang="en-US"/>
              <a:t>Dislocated lens: The lens is normally positioned in a central location, immediately under the iris. The anterior convex portion of the normal lens is not seen with ultrasound, but the posterior concave portion is easily seen. A dislocated lens will be absent from its normal position, and a diligent search will reveal its location somewhere in the posterior chamber (</a:t>
            </a:r>
            <a:r>
              <a:rPr lang="en-US" dirty="0">
                <a:hlinkClick r:id="rId3"/>
              </a:rPr>
              <a:t>Fig. 24.130</a:t>
            </a:r>
            <a:r>
              <a:rPr lang="en-US"/>
              <a:t>). A lens subluxation is much more subtle and is visualized as instability of the lens with eye movement.</a:t>
            </a:r>
            <a:endParaRPr lang="en-US" dirty="0"/>
          </a:p>
          <a:p>
            <a:pPr marL="285750" indent="-285750">
              <a:buFont typeface="Arial"/>
              <a:buChar char="•"/>
            </a:pPr>
            <a:endParaRPr lang="en-US"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3E5308B-35E9-9BEB-80F0-8141E8299636}"/>
              </a:ext>
            </a:extLst>
          </p:cNvPr>
          <p:cNvSpPr>
            <a:spLocks noGrp="1"/>
          </p:cNvSpPr>
          <p:nvPr>
            <p:ph type="sldNum" sz="quarter" idx="5"/>
          </p:nvPr>
        </p:nvSpPr>
        <p:spPr/>
        <p:txBody>
          <a:bodyPr/>
          <a:lstStyle/>
          <a:p>
            <a:fld id="{AEF20B8D-EBE7-495B-A389-8DCB663E6B59}" type="slidenum">
              <a:rPr lang="en-US" smtClean="0"/>
              <a:t>46</a:t>
            </a:fld>
            <a:endParaRPr lang="en-US"/>
          </a:p>
        </p:txBody>
      </p:sp>
    </p:spTree>
    <p:extLst>
      <p:ext uri="{BB962C8B-B14F-4D97-AF65-F5344CB8AC3E}">
        <p14:creationId xmlns:p14="http://schemas.microsoft.com/office/powerpoint/2010/main" val="2739138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Point-of-care ocular ultrasound (US) is a valuable tool for the evaluation of traumatic ocular injuries. Conventionally, any maneuver that may increase intraocular pressure (IOP) is relatively contraindicated in the setting of globe rupture. Some authors have cautioned against the use of US in these scenarios because of a theoretical concern that an US examination may cause or exacerbate the extrusion of intraocular contents. This study set out to investigate whether ocular US affects IOP. The secondary objective was to validate the intraocular pressure measurements obtained with the </a:t>
            </a:r>
            <a:r>
              <a:rPr lang="en-US" dirty="0" err="1"/>
              <a:t>Diaton</a:t>
            </a:r>
            <a:r>
              <a:rPr lang="en-US" dirty="0"/>
              <a:t>® as compared with standard applanation techniques (the Tono-Pen®).</a:t>
            </a:r>
          </a:p>
        </p:txBody>
      </p:sp>
      <p:sp>
        <p:nvSpPr>
          <p:cNvPr id="4" name="Slide Number Placeholder 3"/>
          <p:cNvSpPr>
            <a:spLocks noGrp="1"/>
          </p:cNvSpPr>
          <p:nvPr>
            <p:ph type="sldNum" sz="quarter" idx="5"/>
          </p:nvPr>
        </p:nvSpPr>
        <p:spPr/>
        <p:txBody>
          <a:bodyPr/>
          <a:lstStyle/>
          <a:p>
            <a:fld id="{AEF20B8D-EBE7-495B-A389-8DCB663E6B59}" type="slidenum">
              <a:rPr lang="en-US" smtClean="0"/>
              <a:t>48</a:t>
            </a:fld>
            <a:endParaRPr lang="en-US"/>
          </a:p>
        </p:txBody>
      </p:sp>
    </p:spTree>
    <p:extLst>
      <p:ext uri="{BB962C8B-B14F-4D97-AF65-F5344CB8AC3E}">
        <p14:creationId xmlns:p14="http://schemas.microsoft.com/office/powerpoint/2010/main" val="295276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Char char="•"/>
            </a:pPr>
            <a:r>
              <a:rPr lang="en-US" dirty="0"/>
              <a:t>Eyelid Fat</a:t>
            </a:r>
          </a:p>
          <a:p>
            <a:pPr lvl="1">
              <a:lnSpc>
                <a:spcPct val="90000"/>
              </a:lnSpc>
              <a:spcBef>
                <a:spcPts val="500"/>
              </a:spcBef>
              <a:buChar char="•"/>
            </a:pPr>
            <a:r>
              <a:rPr lang="en-US" dirty="0" err="1"/>
              <a:t>Caunnulicula</a:t>
            </a:r>
            <a:r>
              <a:rPr lang="en-US" dirty="0"/>
              <a:t>/sac </a:t>
            </a:r>
          </a:p>
          <a:p>
            <a:pPr lvl="1">
              <a:lnSpc>
                <a:spcPct val="90000"/>
              </a:lnSpc>
              <a:spcBef>
                <a:spcPts val="500"/>
              </a:spcBef>
              <a:buChar char="•"/>
            </a:pPr>
            <a:r>
              <a:rPr lang="en-US" dirty="0"/>
              <a:t>Medial canthus </a:t>
            </a:r>
          </a:p>
          <a:p>
            <a:pPr lvl="1">
              <a:lnSpc>
                <a:spcPct val="90000"/>
              </a:lnSpc>
              <a:spcBef>
                <a:spcPts val="500"/>
              </a:spcBef>
              <a:buChar char="•"/>
            </a:pPr>
            <a:r>
              <a:rPr lang="en-US" dirty="0"/>
              <a:t>Eyelid margin </a:t>
            </a:r>
          </a:p>
          <a:p>
            <a:pPr lvl="1">
              <a:lnSpc>
                <a:spcPct val="90000"/>
              </a:lnSpc>
              <a:spcBef>
                <a:spcPts val="500"/>
              </a:spcBef>
              <a:buChar char="•"/>
            </a:pPr>
            <a:r>
              <a:rPr lang="en-US" dirty="0"/>
              <a:t>Ptosis </a:t>
            </a:r>
          </a:p>
        </p:txBody>
      </p:sp>
      <p:sp>
        <p:nvSpPr>
          <p:cNvPr id="4" name="Slide Number Placeholder 3"/>
          <p:cNvSpPr>
            <a:spLocks noGrp="1"/>
          </p:cNvSpPr>
          <p:nvPr>
            <p:ph type="sldNum" sz="quarter" idx="5"/>
          </p:nvPr>
        </p:nvSpPr>
        <p:spPr/>
        <p:txBody>
          <a:bodyPr/>
          <a:lstStyle/>
          <a:p>
            <a:fld id="{AEF20B8D-EBE7-495B-A389-8DCB663E6B59}" type="slidenum">
              <a:rPr lang="en-US" smtClean="0"/>
              <a:t>14</a:t>
            </a:fld>
            <a:endParaRPr lang="en-US"/>
          </a:p>
        </p:txBody>
      </p:sp>
    </p:spTree>
    <p:extLst>
      <p:ext uri="{BB962C8B-B14F-4D97-AF65-F5344CB8AC3E}">
        <p14:creationId xmlns:p14="http://schemas.microsoft.com/office/powerpoint/2010/main" val="344806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The initial evaluation</a:t>
            </a:r>
          </a:p>
          <a:p>
            <a:pPr lvl="1">
              <a:lnSpc>
                <a:spcPct val="90000"/>
              </a:lnSpc>
              <a:spcBef>
                <a:spcPts val="500"/>
              </a:spcBef>
              <a:buFont typeface="Arial"/>
              <a:buChar char="•"/>
            </a:pPr>
            <a:r>
              <a:rPr lang="en-US" dirty="0"/>
              <a:t>Visual acuity </a:t>
            </a:r>
          </a:p>
          <a:p>
            <a:pPr lvl="1">
              <a:lnSpc>
                <a:spcPct val="90000"/>
              </a:lnSpc>
              <a:spcBef>
                <a:spcPts val="500"/>
              </a:spcBef>
              <a:buFont typeface="Arial"/>
              <a:buChar char="•"/>
            </a:pPr>
            <a:r>
              <a:rPr lang="en-US" dirty="0"/>
              <a:t>Anterior chamber assessment </a:t>
            </a:r>
          </a:p>
          <a:p>
            <a:pPr lvl="1">
              <a:lnSpc>
                <a:spcPct val="90000"/>
              </a:lnSpc>
              <a:spcBef>
                <a:spcPts val="500"/>
              </a:spcBef>
              <a:buFont typeface="Arial"/>
              <a:buChar char="•"/>
            </a:pPr>
            <a:r>
              <a:rPr lang="en-US" dirty="0"/>
              <a:t>Integrity of globe</a:t>
            </a:r>
          </a:p>
          <a:p>
            <a:pPr lvl="1">
              <a:lnSpc>
                <a:spcPct val="90000"/>
              </a:lnSpc>
              <a:spcBef>
                <a:spcPts val="500"/>
              </a:spcBef>
              <a:buFont typeface="Arial"/>
              <a:buChar char="•"/>
            </a:pPr>
            <a:r>
              <a:rPr lang="en-US" dirty="0"/>
              <a:t>Eyelids swell making it hard (eyelid speculum or </a:t>
            </a:r>
            <a:r>
              <a:rPr lang="en-US" dirty="0" err="1"/>
              <a:t>retracter</a:t>
            </a:r>
            <a:r>
              <a:rPr lang="en-US" dirty="0"/>
              <a:t>)</a:t>
            </a:r>
          </a:p>
          <a:p>
            <a:pPr lvl="1">
              <a:lnSpc>
                <a:spcPct val="90000"/>
              </a:lnSpc>
              <a:spcBef>
                <a:spcPts val="500"/>
              </a:spcBef>
              <a:buFont typeface="Arial"/>
              <a:buChar char="•"/>
            </a:pPr>
            <a:r>
              <a:rPr lang="en-US" dirty="0"/>
              <a:t>If anterior chamber flat a globe rupture is certain</a:t>
            </a:r>
          </a:p>
          <a:p>
            <a:pPr lvl="1">
              <a:lnSpc>
                <a:spcPct val="90000"/>
              </a:lnSpc>
              <a:spcBef>
                <a:spcPts val="500"/>
              </a:spcBef>
              <a:buFont typeface="Arial"/>
              <a:buChar char="•"/>
            </a:pPr>
            <a:r>
              <a:rPr lang="en-US" dirty="0"/>
              <a:t>Restricted </a:t>
            </a:r>
            <a:r>
              <a:rPr lang="en-US" dirty="0" err="1"/>
              <a:t>upgaze</a:t>
            </a:r>
            <a:r>
              <a:rPr lang="en-US" dirty="0"/>
              <a:t> or lateral gaze = blow-out fracture</a:t>
            </a:r>
          </a:p>
          <a:p>
            <a:pPr lvl="1">
              <a:lnSpc>
                <a:spcPct val="90000"/>
              </a:lnSpc>
              <a:spcBef>
                <a:spcPts val="500"/>
              </a:spcBef>
              <a:buFont typeface="Arial"/>
              <a:buChar char="•"/>
            </a:pPr>
            <a:r>
              <a:rPr lang="en-US" dirty="0"/>
              <a:t>Slit lamp with fluorescein staining </a:t>
            </a:r>
          </a:p>
          <a:p>
            <a:pPr lvl="1">
              <a:lnSpc>
                <a:spcPct val="90000"/>
              </a:lnSpc>
              <a:spcBef>
                <a:spcPts val="500"/>
              </a:spcBef>
              <a:buFont typeface="Arial"/>
              <a:buChar char="•"/>
            </a:pPr>
            <a:r>
              <a:rPr lang="en-US" dirty="0"/>
              <a:t>Measure intraocular pressure if no signs of ruptured globe </a:t>
            </a:r>
          </a:p>
          <a:p>
            <a:pPr lvl="1">
              <a:lnSpc>
                <a:spcPct val="90000"/>
              </a:lnSpc>
              <a:spcBef>
                <a:spcPts val="500"/>
              </a:spcBef>
              <a:buFont typeface="Arial"/>
              <a:buChar char="•"/>
            </a:pPr>
            <a:r>
              <a:rPr lang="en-US" dirty="0"/>
              <a:t>Ultrasound if no ruptured globe </a:t>
            </a:r>
          </a:p>
          <a:p>
            <a:pPr lvl="1">
              <a:lnSpc>
                <a:spcPct val="90000"/>
              </a:lnSpc>
              <a:spcBef>
                <a:spcPts val="500"/>
              </a:spcBef>
              <a:buFont typeface="Arial"/>
              <a:buChar char="•"/>
            </a:pPr>
            <a:r>
              <a:rPr lang="en-US" dirty="0"/>
              <a:t>Look for pupil irregularities </a:t>
            </a:r>
          </a:p>
        </p:txBody>
      </p:sp>
      <p:sp>
        <p:nvSpPr>
          <p:cNvPr id="4" name="Slide Number Placeholder 3"/>
          <p:cNvSpPr>
            <a:spLocks noGrp="1"/>
          </p:cNvSpPr>
          <p:nvPr>
            <p:ph type="sldNum" sz="quarter" idx="5"/>
          </p:nvPr>
        </p:nvSpPr>
        <p:spPr/>
        <p:txBody>
          <a:bodyPr/>
          <a:lstStyle/>
          <a:p>
            <a:fld id="{AEF20B8D-EBE7-495B-A389-8DCB663E6B59}" type="slidenum">
              <a:rPr lang="en-US" smtClean="0"/>
              <a:t>26</a:t>
            </a:fld>
            <a:endParaRPr lang="en-US"/>
          </a:p>
        </p:txBody>
      </p:sp>
    </p:spTree>
    <p:extLst>
      <p:ext uri="{BB962C8B-B14F-4D97-AF65-F5344CB8AC3E}">
        <p14:creationId xmlns:p14="http://schemas.microsoft.com/office/powerpoint/2010/main" val="3517478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Complications from </a:t>
            </a:r>
            <a:r>
              <a:rPr lang="en-US" dirty="0" err="1"/>
              <a:t>hyphema</a:t>
            </a:r>
            <a:r>
              <a:rPr lang="en-US" dirty="0"/>
              <a:t> include increased intraocular pressure, rebleeding, corneal staining, optic atrophy, can develop vision loss </a:t>
            </a:r>
          </a:p>
        </p:txBody>
      </p:sp>
      <p:sp>
        <p:nvSpPr>
          <p:cNvPr id="4" name="Slide Number Placeholder 3"/>
          <p:cNvSpPr>
            <a:spLocks noGrp="1"/>
          </p:cNvSpPr>
          <p:nvPr>
            <p:ph type="sldNum" sz="quarter" idx="5"/>
          </p:nvPr>
        </p:nvSpPr>
        <p:spPr/>
        <p:txBody>
          <a:bodyPr/>
          <a:lstStyle/>
          <a:p>
            <a:fld id="{AEF20B8D-EBE7-495B-A389-8DCB663E6B59}" type="slidenum">
              <a:rPr lang="en-US" smtClean="0"/>
              <a:t>27</a:t>
            </a:fld>
            <a:endParaRPr lang="en-US"/>
          </a:p>
        </p:txBody>
      </p:sp>
    </p:spTree>
    <p:extLst>
      <p:ext uri="{BB962C8B-B14F-4D97-AF65-F5344CB8AC3E}">
        <p14:creationId xmlns:p14="http://schemas.microsoft.com/office/powerpoint/2010/main" val="275430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Most frequent site is the inferior wall (maxillary sinus) and medial wall (ethmoid sinus throughout the lamina </a:t>
            </a:r>
            <a:r>
              <a:rPr lang="en-US" dirty="0" err="1"/>
              <a:t>papyarcea</a:t>
            </a:r>
            <a:r>
              <a:rPr lang="en-US" dirty="0"/>
              <a:t>) </a:t>
            </a:r>
          </a:p>
          <a:p>
            <a:pPr marL="285750" indent="-285750">
              <a:lnSpc>
                <a:spcPct val="90000"/>
              </a:lnSpc>
              <a:spcBef>
                <a:spcPts val="1000"/>
              </a:spcBef>
              <a:buFont typeface="Arial"/>
              <a:buChar char="•"/>
            </a:pPr>
            <a:r>
              <a:rPr lang="en-US" dirty="0"/>
              <a:t>They may have emesis, nausea, bradycardia and hypotension from </a:t>
            </a:r>
            <a:r>
              <a:rPr lang="en-US" dirty="0" err="1"/>
              <a:t>oculovagal</a:t>
            </a:r>
            <a:r>
              <a:rPr lang="en-US" dirty="0"/>
              <a:t> reflex </a:t>
            </a:r>
          </a:p>
          <a:p>
            <a:pPr marL="285750" indent="-285750">
              <a:lnSpc>
                <a:spcPct val="90000"/>
              </a:lnSpc>
              <a:spcBef>
                <a:spcPts val="1000"/>
              </a:spcBef>
              <a:buFont typeface="Arial"/>
              <a:buChar char="•"/>
            </a:pPr>
            <a:r>
              <a:rPr lang="en-US" dirty="0"/>
              <a:t>CT scan, slit lamp, low threshold for transfer/referral </a:t>
            </a:r>
          </a:p>
          <a:p>
            <a:pPr marL="285750" indent="-285750">
              <a:lnSpc>
                <a:spcPct val="90000"/>
              </a:lnSpc>
              <a:spcBef>
                <a:spcPts val="1000"/>
              </a:spcBef>
              <a:buFont typeface="Arial"/>
              <a:buChar char="•"/>
            </a:pPr>
            <a:r>
              <a:rPr lang="en-US" dirty="0"/>
              <a:t>1/3 of blow out fractures are associated with ocular trauma</a:t>
            </a:r>
          </a:p>
          <a:p>
            <a:pPr marL="285750" indent="-285750">
              <a:lnSpc>
                <a:spcPct val="90000"/>
              </a:lnSpc>
              <a:spcBef>
                <a:spcPts val="1000"/>
              </a:spcBef>
              <a:buFont typeface="Arial"/>
              <a:buChar char="•"/>
            </a:pPr>
            <a:r>
              <a:rPr lang="en-US" dirty="0"/>
              <a:t>All blow-out fractures with normal initial eye examination in the ED should be referred to an ophthalmologist for dilated examination to rule out any unidentified retinal tears or detachments.</a:t>
            </a:r>
          </a:p>
          <a:p>
            <a:pPr marL="285750" indent="-285750">
              <a:lnSpc>
                <a:spcPct val="90000"/>
              </a:lnSpc>
              <a:spcBef>
                <a:spcPts val="1000"/>
              </a:spcBef>
              <a:buFont typeface="Arial"/>
              <a:buChar char="•"/>
            </a:pPr>
            <a:r>
              <a:rPr lang="en-US" dirty="0"/>
              <a:t>Initiating Antibiotics is often recommended due to the presence of sinus wall fractures </a:t>
            </a:r>
          </a:p>
        </p:txBody>
      </p:sp>
      <p:sp>
        <p:nvSpPr>
          <p:cNvPr id="4" name="Slide Number Placeholder 3"/>
          <p:cNvSpPr>
            <a:spLocks noGrp="1"/>
          </p:cNvSpPr>
          <p:nvPr>
            <p:ph type="sldNum" sz="quarter" idx="5"/>
          </p:nvPr>
        </p:nvSpPr>
        <p:spPr/>
        <p:txBody>
          <a:bodyPr/>
          <a:lstStyle/>
          <a:p>
            <a:fld id="{AEF20B8D-EBE7-495B-A389-8DCB663E6B59}" type="slidenum">
              <a:rPr lang="en-US" smtClean="0"/>
              <a:t>28</a:t>
            </a:fld>
            <a:endParaRPr lang="en-US"/>
          </a:p>
        </p:txBody>
      </p:sp>
    </p:spTree>
    <p:extLst>
      <p:ext uri="{BB962C8B-B14F-4D97-AF65-F5344CB8AC3E}">
        <p14:creationId xmlns:p14="http://schemas.microsoft.com/office/powerpoint/2010/main" val="317747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Orbital Fat Necrosis:</a:t>
            </a:r>
            <a:r>
              <a:rPr lang="en-US" dirty="0"/>
              <a:t> Trauma to the orbital cavity (the bony socket of the eye) can damage the fat and connective tissue that surround the eye. If the fat tissue is deprived of oxygenated blood or becomes infected, necrosis can occur.</a:t>
            </a:r>
          </a:p>
        </p:txBody>
      </p:sp>
      <p:sp>
        <p:nvSpPr>
          <p:cNvPr id="4" name="Slide Number Placeholder 3"/>
          <p:cNvSpPr>
            <a:spLocks noGrp="1"/>
          </p:cNvSpPr>
          <p:nvPr>
            <p:ph type="sldNum" sz="quarter" idx="5"/>
          </p:nvPr>
        </p:nvSpPr>
        <p:spPr/>
        <p:txBody>
          <a:bodyPr/>
          <a:lstStyle/>
          <a:p>
            <a:fld id="{AEF20B8D-EBE7-495B-A389-8DCB663E6B59}" type="slidenum">
              <a:rPr lang="en-US" smtClean="0"/>
              <a:t>29</a:t>
            </a:fld>
            <a:endParaRPr lang="en-US"/>
          </a:p>
        </p:txBody>
      </p:sp>
    </p:spTree>
    <p:extLst>
      <p:ext uri="{BB962C8B-B14F-4D97-AF65-F5344CB8AC3E}">
        <p14:creationId xmlns:p14="http://schemas.microsoft.com/office/powerpoint/2010/main" val="23730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Patient will present </a:t>
            </a:r>
          </a:p>
          <a:p>
            <a:pPr lvl="1">
              <a:lnSpc>
                <a:spcPct val="90000"/>
              </a:lnSpc>
              <a:spcBef>
                <a:spcPts val="500"/>
              </a:spcBef>
              <a:buFont typeface="Arial"/>
              <a:buChar char="•"/>
            </a:pPr>
            <a:r>
              <a:rPr lang="en-US" dirty="0"/>
              <a:t>With eye pain </a:t>
            </a:r>
          </a:p>
          <a:p>
            <a:pPr lvl="1">
              <a:lnSpc>
                <a:spcPct val="90000"/>
              </a:lnSpc>
              <a:spcBef>
                <a:spcPts val="500"/>
              </a:spcBef>
              <a:buFont typeface="Arial"/>
              <a:buChar char="•"/>
            </a:pPr>
            <a:r>
              <a:rPr lang="en-US" dirty="0"/>
              <a:t>But may not have decrease in visual acuity </a:t>
            </a:r>
          </a:p>
          <a:p>
            <a:pPr lvl="1">
              <a:lnSpc>
                <a:spcPct val="90000"/>
              </a:lnSpc>
              <a:spcBef>
                <a:spcPts val="500"/>
              </a:spcBef>
              <a:buFont typeface="Arial"/>
              <a:buChar char="•"/>
            </a:pPr>
            <a:r>
              <a:rPr lang="en-US" dirty="0"/>
              <a:t>Easily missed if a small penetrating object </a:t>
            </a:r>
          </a:p>
          <a:p>
            <a:pPr lvl="1">
              <a:lnSpc>
                <a:spcPct val="90000"/>
              </a:lnSpc>
              <a:spcBef>
                <a:spcPts val="500"/>
              </a:spcBef>
              <a:buFont typeface="Arial"/>
              <a:buChar char="•"/>
            </a:pPr>
            <a:r>
              <a:rPr lang="en-US" dirty="0"/>
              <a:t> </a:t>
            </a:r>
            <a:r>
              <a:rPr lang="en-US" b="1" dirty="0"/>
              <a:t>Any projectile injury has the potential for penetrating the eye</a:t>
            </a:r>
            <a:endParaRPr lang="en-US" dirty="0"/>
          </a:p>
          <a:p>
            <a:pPr lvl="1">
              <a:lnSpc>
                <a:spcPct val="90000"/>
              </a:lnSpc>
              <a:spcBef>
                <a:spcPts val="500"/>
              </a:spcBef>
              <a:buFont typeface="Arial"/>
              <a:buChar char="•"/>
            </a:pPr>
            <a:r>
              <a:rPr lang="en-US" b="1" dirty="0"/>
              <a:t>cover the eye with a metal eye shield or make a shield from a paper cup</a:t>
            </a:r>
            <a:endParaRPr lang="en-US" dirty="0"/>
          </a:p>
          <a:p>
            <a:pPr lvl="1">
              <a:lnSpc>
                <a:spcPct val="90000"/>
              </a:lnSpc>
              <a:spcBef>
                <a:spcPts val="500"/>
              </a:spcBef>
              <a:buFont typeface="Arial"/>
              <a:buChar char="•"/>
            </a:pPr>
            <a:r>
              <a:rPr lang="en-US" b="1" dirty="0"/>
              <a:t>Elevate the bed at 45 degrees </a:t>
            </a:r>
            <a:endParaRPr lang="en-US" dirty="0"/>
          </a:p>
          <a:p>
            <a:pPr lvl="1">
              <a:lnSpc>
                <a:spcPct val="90000"/>
              </a:lnSpc>
              <a:spcBef>
                <a:spcPts val="500"/>
              </a:spcBef>
              <a:buFont typeface="Arial"/>
              <a:buChar char="•"/>
            </a:pPr>
            <a:r>
              <a:rPr lang="en-US" b="1" dirty="0"/>
              <a:t>Vanc and </a:t>
            </a:r>
            <a:r>
              <a:rPr lang="en-US" b="1" dirty="0" err="1"/>
              <a:t>ceftaz</a:t>
            </a:r>
            <a:r>
              <a:rPr lang="en-US" b="1" dirty="0"/>
              <a:t> </a:t>
            </a:r>
            <a:endParaRPr lang="en-US" dirty="0"/>
          </a:p>
          <a:p>
            <a:pPr lvl="1">
              <a:lnSpc>
                <a:spcPct val="90000"/>
              </a:lnSpc>
              <a:spcBef>
                <a:spcPts val="500"/>
              </a:spcBef>
              <a:buFont typeface="Arial"/>
              <a:buChar char="•"/>
            </a:pPr>
            <a:r>
              <a:rPr lang="en-US" b="1" dirty="0"/>
              <a:t>Update tetanus </a:t>
            </a:r>
            <a:endParaRPr lang="en-US" dirty="0"/>
          </a:p>
          <a:p>
            <a:pPr lvl="1">
              <a:lnSpc>
                <a:spcPct val="90000"/>
              </a:lnSpc>
              <a:spcBef>
                <a:spcPts val="500"/>
              </a:spcBef>
              <a:buFont typeface="Arial"/>
              <a:buChar char="•"/>
            </a:pPr>
            <a:r>
              <a:rPr lang="en-US" b="1" dirty="0"/>
              <a:t>Antiemetics to avoid vomiting</a:t>
            </a:r>
            <a:endParaRPr lang="en-US" dirty="0"/>
          </a:p>
        </p:txBody>
      </p:sp>
      <p:sp>
        <p:nvSpPr>
          <p:cNvPr id="4" name="Slide Number Placeholder 3"/>
          <p:cNvSpPr>
            <a:spLocks noGrp="1"/>
          </p:cNvSpPr>
          <p:nvPr>
            <p:ph type="sldNum" sz="quarter" idx="5"/>
          </p:nvPr>
        </p:nvSpPr>
        <p:spPr/>
        <p:txBody>
          <a:bodyPr/>
          <a:lstStyle/>
          <a:p>
            <a:fld id="{AEF20B8D-EBE7-495B-A389-8DCB663E6B59}" type="slidenum">
              <a:rPr lang="en-US" smtClean="0"/>
              <a:t>30</a:t>
            </a:fld>
            <a:endParaRPr lang="en-US"/>
          </a:p>
        </p:txBody>
      </p:sp>
    </p:spTree>
    <p:extLst>
      <p:ext uri="{BB962C8B-B14F-4D97-AF65-F5344CB8AC3E}">
        <p14:creationId xmlns:p14="http://schemas.microsoft.com/office/powerpoint/2010/main" val="347663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ocular ultrasound, you may see a “</a:t>
            </a:r>
            <a:r>
              <a:rPr lang="en-US" b="1" dirty="0"/>
              <a:t>Guitar Pick Sign</a:t>
            </a:r>
            <a:r>
              <a:rPr lang="en-US" dirty="0"/>
              <a:t>” where the increased pressure from the retrobulbar hematoma distorts the spherical globe into a conical shape (Kilker et al).</a:t>
            </a:r>
          </a:p>
        </p:txBody>
      </p:sp>
      <p:sp>
        <p:nvSpPr>
          <p:cNvPr id="4" name="Slide Number Placeholder 3"/>
          <p:cNvSpPr>
            <a:spLocks noGrp="1"/>
          </p:cNvSpPr>
          <p:nvPr>
            <p:ph type="sldNum" sz="quarter" idx="5"/>
          </p:nvPr>
        </p:nvSpPr>
        <p:spPr/>
        <p:txBody>
          <a:bodyPr/>
          <a:lstStyle/>
          <a:p>
            <a:fld id="{AEF20B8D-EBE7-495B-A389-8DCB663E6B59}" type="slidenum">
              <a:rPr lang="en-US" smtClean="0"/>
              <a:t>31</a:t>
            </a:fld>
            <a:endParaRPr lang="en-US"/>
          </a:p>
        </p:txBody>
      </p:sp>
    </p:spTree>
    <p:extLst>
      <p:ext uri="{BB962C8B-B14F-4D97-AF65-F5344CB8AC3E}">
        <p14:creationId xmlns:p14="http://schemas.microsoft.com/office/powerpoint/2010/main" val="239384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High-frequency linear array</a:t>
            </a:r>
            <a:endParaRPr lang="en-US" dirty="0"/>
          </a:p>
          <a:p>
            <a:pPr>
              <a:buFont typeface="Arial"/>
              <a:buChar char="•"/>
            </a:pPr>
            <a:r>
              <a:rPr lang="en-US" dirty="0"/>
              <a:t>It is important to select the “ophthalmic exam setting” or confirm and then adjust the energy output levels of your ultrasound system that are approved for ocular ultrasound.</a:t>
            </a:r>
          </a:p>
          <a:p>
            <a:pPr marL="285750" indent="-285750">
              <a:buFont typeface="Arial"/>
              <a:buChar char="•"/>
            </a:pPr>
            <a:r>
              <a:rPr lang="en-US" dirty="0"/>
              <a:t>With the patient lying supine, place a liberal amount of gel on top of the patient’s closed eyelid. The orientation marker should be directed toward the patient’s right for transverse images and cephalad for sagittal images.</a:t>
            </a:r>
          </a:p>
          <a:p>
            <a:pPr marL="285750" indent="-285750">
              <a:buFont typeface="Arial"/>
              <a:buChar char="•"/>
            </a:pPr>
            <a:r>
              <a:rPr lang="en-US" dirty="0"/>
              <a:t>The probe should exert little to no pressure on the patient’s eye. This is accomplished by stabilizing your fingers on the bridge of the nose (when imaging the right eye) or the zygomatic arch (for the left eye)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EF20B8D-EBE7-495B-A389-8DCB663E6B59}" type="slidenum">
              <a:rPr lang="en-US" smtClean="0"/>
              <a:t>37</a:t>
            </a:fld>
            <a:endParaRPr lang="en-US"/>
          </a:p>
        </p:txBody>
      </p:sp>
    </p:spTree>
    <p:extLst>
      <p:ext uri="{BB962C8B-B14F-4D97-AF65-F5344CB8AC3E}">
        <p14:creationId xmlns:p14="http://schemas.microsoft.com/office/powerpoint/2010/main" val="178086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jp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jp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jp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jp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ccessmedicine.mhmedical.com/content.aspx?bookid=3495&amp;sectionid=288476416" TargetMode="External"/><Relationship Id="rId7" Type="http://schemas.openxmlformats.org/officeDocument/2006/relationships/image" Target="../media/image1.jpg"/><Relationship Id="rId2" Type="http://schemas.openxmlformats.org/officeDocument/2006/relationships/hyperlink" Target="http://www.ncbi.nlm.nih.gov/pubmed/22159380" TargetMode="External"/><Relationship Id="rId1" Type="http://schemas.openxmlformats.org/officeDocument/2006/relationships/slideLayout" Target="../slideLayouts/slideLayout2.xml"/><Relationship Id="rId6" Type="http://schemas.openxmlformats.org/officeDocument/2006/relationships/hyperlink" Target="https://doi.org/10.53347/rID-86019" TargetMode="External"/><Relationship Id="rId5" Type="http://schemas.openxmlformats.org/officeDocument/2006/relationships/hyperlink" Target="https://accessmedicine.mhmedical.com/content.aspx?bookid=2544&amp;sectionid=210344762" TargetMode="External"/><Relationship Id="rId4" Type="http://schemas.openxmlformats.org/officeDocument/2006/relationships/hyperlink" Target="https://accessmedicine.mhmedical.com/content.aspx?bookid=2353&amp;sectionid=22240443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59782"/>
            <a:ext cx="9144000" cy="1650181"/>
          </a:xfrm>
          <a:solidFill>
            <a:schemeClr val="accent6"/>
          </a:solidFill>
          <a:ln>
            <a:solidFill>
              <a:schemeClr val="bg1">
                <a:lumMod val="75000"/>
              </a:schemeClr>
            </a:solidFill>
          </a:ln>
        </p:spPr>
        <p:txBody>
          <a:bodyPr>
            <a:normAutofit fontScale="90000"/>
          </a:bodyPr>
          <a:lstStyle/>
          <a:p>
            <a:r>
              <a:rPr lang="en-US" dirty="0"/>
              <a:t>Approach to Eye Trauma and Utilization of Ocular POCUS</a:t>
            </a:r>
          </a:p>
        </p:txBody>
      </p:sp>
      <p:sp>
        <p:nvSpPr>
          <p:cNvPr id="3" name="Subtitle 2"/>
          <p:cNvSpPr>
            <a:spLocks noGrp="1"/>
          </p:cNvSpPr>
          <p:nvPr>
            <p:ph type="subTitle" idx="1"/>
          </p:nvPr>
        </p:nvSpPr>
        <p:spPr>
          <a:xfrm>
            <a:off x="4670322" y="3712651"/>
            <a:ext cx="3502742" cy="918500"/>
          </a:xfrm>
          <a:solidFill>
            <a:schemeClr val="bg1">
              <a:lumMod val="75000"/>
            </a:schemeClr>
          </a:solidFill>
          <a:ln>
            <a:solidFill>
              <a:schemeClr val="accent6"/>
            </a:solidFill>
          </a:ln>
        </p:spPr>
        <p:txBody>
          <a:bodyPr vert="horz" lIns="91440" tIns="45720" rIns="91440" bIns="45720" rtlCol="0" anchor="t">
            <a:normAutofit/>
          </a:bodyPr>
          <a:lstStyle/>
          <a:p>
            <a:r>
              <a:rPr lang="en-US" dirty="0"/>
              <a:t>Kate Lee, MS, PA-C</a:t>
            </a:r>
          </a:p>
          <a:p>
            <a:r>
              <a:rPr lang="en-US"/>
              <a:t>WVAPA Conference 2025</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2E0DE02A-3FA2-072E-A643-006143584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753B-E16A-E4A3-8739-6657334304FE}"/>
              </a:ext>
            </a:extLst>
          </p:cNvPr>
          <p:cNvSpPr>
            <a:spLocks noGrp="1"/>
          </p:cNvSpPr>
          <p:nvPr>
            <p:ph type="title"/>
          </p:nvPr>
        </p:nvSpPr>
        <p:spPr>
          <a:xfrm>
            <a:off x="3800168" y="672383"/>
            <a:ext cx="4358149" cy="870821"/>
          </a:xfrm>
          <a:solidFill>
            <a:schemeClr val="accent6"/>
          </a:solidFill>
          <a:ln>
            <a:solidFill>
              <a:schemeClr val="bg1">
                <a:lumMod val="75000"/>
              </a:schemeClr>
            </a:solidFill>
          </a:ln>
        </p:spPr>
        <p:txBody>
          <a:bodyPr/>
          <a:lstStyle/>
          <a:p>
            <a:pPr algn="ctr"/>
            <a:r>
              <a:rPr lang="en-US" dirty="0"/>
              <a:t>Trauma to the Eye </a:t>
            </a:r>
            <a:endParaRPr lang="en-US"/>
          </a:p>
        </p:txBody>
      </p:sp>
      <p:sp>
        <p:nvSpPr>
          <p:cNvPr id="3" name="Content Placeholder 2">
            <a:extLst>
              <a:ext uri="{FF2B5EF4-FFF2-40B4-BE49-F238E27FC236}">
                <a16:creationId xmlns:a16="http://schemas.microsoft.com/office/drawing/2014/main" id="{9272C2BF-C912-5828-74EE-21508EDA79ED}"/>
              </a:ext>
            </a:extLst>
          </p:cNvPr>
          <p:cNvSpPr>
            <a:spLocks noGrp="1"/>
          </p:cNvSpPr>
          <p:nvPr>
            <p:ph idx="1"/>
          </p:nvPr>
        </p:nvSpPr>
        <p:spPr>
          <a:xfrm>
            <a:off x="838200" y="1439803"/>
            <a:ext cx="10515600" cy="4737160"/>
          </a:xfrm>
        </p:spPr>
        <p:txBody>
          <a:bodyPr vert="horz" lIns="91440" tIns="45720" rIns="91440" bIns="45720" rtlCol="0" anchor="t">
            <a:noAutofit/>
          </a:bodyPr>
          <a:lstStyle/>
          <a:p>
            <a:pPr marL="0" indent="0">
              <a:buNone/>
            </a:pPr>
            <a:endParaRPr lang="en-US" dirty="0"/>
          </a:p>
          <a:p>
            <a:pPr algn="ctr"/>
            <a:r>
              <a:rPr lang="en-US" sz="3200" dirty="0"/>
              <a:t>Corneal Abrasion, Laceration and Foreign Body </a:t>
            </a:r>
          </a:p>
          <a:p>
            <a:pPr algn="ctr"/>
            <a:r>
              <a:rPr lang="en-US" sz="3200" dirty="0"/>
              <a:t>Lid Lacerations</a:t>
            </a:r>
          </a:p>
          <a:p>
            <a:pPr algn="ctr"/>
            <a:r>
              <a:rPr lang="en-US" sz="3200" dirty="0"/>
              <a:t>Blunt Eye Trauma </a:t>
            </a:r>
          </a:p>
          <a:p>
            <a:pPr lvl="1" algn="ctr">
              <a:buFont typeface="Courier New" panose="020B0604020202020204" pitchFamily="34" charset="0"/>
              <a:buChar char="o"/>
            </a:pPr>
            <a:r>
              <a:rPr lang="en-US" sz="3200" err="1"/>
              <a:t>Hyphema</a:t>
            </a:r>
            <a:endParaRPr lang="en-US" sz="3200"/>
          </a:p>
          <a:p>
            <a:pPr lvl="1" algn="ctr">
              <a:buFont typeface="Courier New" panose="020B0604020202020204" pitchFamily="34" charset="0"/>
              <a:buChar char="o"/>
            </a:pPr>
            <a:r>
              <a:rPr lang="en-US" sz="3200" dirty="0"/>
              <a:t>Orbital Blow Out Fractures </a:t>
            </a:r>
          </a:p>
          <a:p>
            <a:pPr lvl="1" algn="ctr">
              <a:buFont typeface="Courier New" panose="020B0604020202020204" pitchFamily="34" charset="0"/>
              <a:buChar char="o"/>
            </a:pPr>
            <a:r>
              <a:rPr lang="en-US" sz="3200" dirty="0"/>
              <a:t>Ruptured Globe</a:t>
            </a:r>
          </a:p>
          <a:p>
            <a:pPr lvl="1" algn="ctr">
              <a:buFont typeface="Courier New" panose="020B0604020202020204" pitchFamily="34" charset="0"/>
              <a:buChar char="o"/>
            </a:pPr>
            <a:r>
              <a:rPr lang="en-US" sz="3200" dirty="0"/>
              <a:t>Retrobulbar Hematoma</a:t>
            </a:r>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366CD367-D9B4-849E-6730-0DD8F01EC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75180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7863E-97D1-40D0-F622-17A4DC3EED1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hild with brown eyes">
            <a:extLst>
              <a:ext uri="{FF2B5EF4-FFF2-40B4-BE49-F238E27FC236}">
                <a16:creationId xmlns:a16="http://schemas.microsoft.com/office/drawing/2014/main" id="{F17044E6-6F2E-01A6-51E4-61FF7E7E5BAC}"/>
              </a:ext>
            </a:extLst>
          </p:cNvPr>
          <p:cNvPicPr>
            <a:picLocks noGrp="1" noChangeAspect="1"/>
          </p:cNvPicPr>
          <p:nvPr>
            <p:ph idx="1"/>
          </p:nvPr>
        </p:nvPicPr>
        <p:blipFill>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2779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DEE3-F4D3-555C-F7C7-BEACB0F48BF1}"/>
              </a:ext>
            </a:extLst>
          </p:cNvPr>
          <p:cNvSpPr>
            <a:spLocks noGrp="1"/>
          </p:cNvSpPr>
          <p:nvPr>
            <p:ph type="title" idx="4294967295"/>
          </p:nvPr>
        </p:nvSpPr>
        <p:spPr>
          <a:xfrm>
            <a:off x="1290484" y="1303543"/>
            <a:ext cx="4916488" cy="804862"/>
          </a:xfrm>
          <a:solidFill>
            <a:schemeClr val="bg1">
              <a:lumMod val="85000"/>
            </a:schemeClr>
          </a:solidFill>
          <a:ln>
            <a:solidFill>
              <a:schemeClr val="accent6"/>
            </a:solidFill>
          </a:ln>
        </p:spPr>
        <p:txBody>
          <a:bodyPr vert="horz" lIns="91440" tIns="45720" rIns="91440" bIns="45720" rtlCol="0" anchor="b">
            <a:normAutofit fontScale="90000"/>
          </a:bodyPr>
          <a:lstStyle/>
          <a:p>
            <a:pPr algn="ctr"/>
            <a:r>
              <a:rPr lang="en-US" sz="5400" kern="1200" dirty="0">
                <a:latin typeface="+mj-lt"/>
                <a:ea typeface="+mj-ea"/>
                <a:cs typeface="+mj-cs"/>
              </a:rPr>
              <a:t>Lid Lacerations</a:t>
            </a:r>
            <a:r>
              <a:rPr lang="en-US" sz="5400" dirty="0"/>
              <a:t> 1</a:t>
            </a:r>
            <a:endParaRPr lang="en-US">
              <a:ea typeface="+mj-ea"/>
              <a:cs typeface="+mj-cs"/>
            </a:endParaRPr>
          </a:p>
        </p:txBody>
      </p:sp>
      <p:sp>
        <p:nvSpPr>
          <p:cNvPr id="3" name="Content Placeholder 2">
            <a:extLst>
              <a:ext uri="{FF2B5EF4-FFF2-40B4-BE49-F238E27FC236}">
                <a16:creationId xmlns:a16="http://schemas.microsoft.com/office/drawing/2014/main" id="{2D3805D4-9428-9A06-52FD-6F0BA8032DFA}"/>
              </a:ext>
            </a:extLst>
          </p:cNvPr>
          <p:cNvSpPr>
            <a:spLocks noGrp="1"/>
          </p:cNvSpPr>
          <p:nvPr>
            <p:ph sz="half" idx="4294967295"/>
          </p:nvPr>
        </p:nvSpPr>
        <p:spPr>
          <a:xfrm>
            <a:off x="1278194" y="2685231"/>
            <a:ext cx="4819650" cy="3548063"/>
          </a:xfrm>
        </p:spPr>
        <p:txBody>
          <a:bodyPr vert="horz" lIns="91440" tIns="45720" rIns="91440" bIns="45720" rtlCol="0" anchor="t">
            <a:normAutofit/>
          </a:bodyPr>
          <a:lstStyle/>
          <a:p>
            <a:r>
              <a:rPr lang="en-US" sz="2200" dirty="0"/>
              <a:t>Partial Thickness</a:t>
            </a:r>
          </a:p>
          <a:p>
            <a:pPr lvl="1"/>
            <a:r>
              <a:rPr lang="en-US" sz="1800" dirty="0"/>
              <a:t>Could consider repair in ED and see ophthalmology in 2 days (I favor refer)</a:t>
            </a:r>
          </a:p>
          <a:p>
            <a:r>
              <a:rPr lang="en-US" sz="2200" dirty="0"/>
              <a:t>Full thickness</a:t>
            </a:r>
          </a:p>
          <a:p>
            <a:pPr lvl="1"/>
            <a:r>
              <a:rPr lang="en-US" sz="2200" dirty="0"/>
              <a:t>Refer</a:t>
            </a:r>
          </a:p>
          <a:p>
            <a:pPr lvl="1"/>
            <a:r>
              <a:rPr lang="en-US" sz="2200" dirty="0"/>
              <a:t>Check for globe rupture</a:t>
            </a:r>
          </a:p>
          <a:p>
            <a:pPr lvl="1"/>
            <a:r>
              <a:rPr lang="en-US" sz="2200" dirty="0"/>
              <a:t>Slit lamp exam </a:t>
            </a:r>
          </a:p>
          <a:p>
            <a:pPr lvl="1"/>
            <a:endParaRPr lang="en-US" sz="2200" dirty="0"/>
          </a:p>
        </p:txBody>
      </p:sp>
      <p:pic>
        <p:nvPicPr>
          <p:cNvPr id="5" name="Picture 2" descr="Four illustrations of eyes show the administration of sutures for partial lid laceration. A laceration is seen in the middle of the lower eyelid in illustration A, and sutures are placed to close the laceration in illustrations B through D.">
            <a:extLst>
              <a:ext uri="{FF2B5EF4-FFF2-40B4-BE49-F238E27FC236}">
                <a16:creationId xmlns:a16="http://schemas.microsoft.com/office/drawing/2014/main" id="{13732321-DFBD-581D-4F5D-6756EC1F3C6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932613" y="727075"/>
            <a:ext cx="5259387" cy="520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text&#10;&#10;Description automatically generated">
            <a:extLst>
              <a:ext uri="{FF2B5EF4-FFF2-40B4-BE49-F238E27FC236}">
                <a16:creationId xmlns:a16="http://schemas.microsoft.com/office/drawing/2014/main" id="{8425DA4A-821C-1A92-3D59-687C95789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868340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8AD41-1509-9377-D280-92C07ECFC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4982D-608E-B71E-EBBC-AF2EA3AD3D43}"/>
              </a:ext>
            </a:extLst>
          </p:cNvPr>
          <p:cNvSpPr>
            <a:spLocks noGrp="1"/>
          </p:cNvSpPr>
          <p:nvPr>
            <p:ph type="title" idx="4294967295"/>
          </p:nvPr>
        </p:nvSpPr>
        <p:spPr>
          <a:xfrm>
            <a:off x="3637936" y="197414"/>
            <a:ext cx="4916488" cy="804862"/>
          </a:xfrm>
          <a:solidFill>
            <a:schemeClr val="bg1">
              <a:lumMod val="85000"/>
            </a:schemeClr>
          </a:solidFill>
          <a:ln>
            <a:solidFill>
              <a:schemeClr val="accent6"/>
            </a:solidFill>
          </a:ln>
        </p:spPr>
        <p:txBody>
          <a:bodyPr vert="horz" lIns="91440" tIns="45720" rIns="91440" bIns="45720" rtlCol="0" anchor="b">
            <a:normAutofit fontScale="90000"/>
          </a:bodyPr>
          <a:lstStyle/>
          <a:p>
            <a:pPr algn="ctr"/>
            <a:r>
              <a:rPr lang="en-US" sz="5400" kern="1200" dirty="0">
                <a:latin typeface="+mj-lt"/>
                <a:ea typeface="+mj-ea"/>
                <a:cs typeface="+mj-cs"/>
              </a:rPr>
              <a:t>Lid Lacerations</a:t>
            </a:r>
            <a:r>
              <a:rPr lang="en-US" sz="5400" dirty="0"/>
              <a:t> 2</a:t>
            </a:r>
            <a:endParaRPr lang="en-US" dirty="0">
              <a:ea typeface="+mj-ea"/>
              <a:cs typeface="+mj-cs"/>
            </a:endParaRPr>
          </a:p>
        </p:txBody>
      </p:sp>
      <p:sp>
        <p:nvSpPr>
          <p:cNvPr id="3" name="Content Placeholder 2">
            <a:extLst>
              <a:ext uri="{FF2B5EF4-FFF2-40B4-BE49-F238E27FC236}">
                <a16:creationId xmlns:a16="http://schemas.microsoft.com/office/drawing/2014/main" id="{8B056472-FB4F-46A9-6248-B9F570EDB05A}"/>
              </a:ext>
            </a:extLst>
          </p:cNvPr>
          <p:cNvSpPr>
            <a:spLocks noGrp="1"/>
          </p:cNvSpPr>
          <p:nvPr>
            <p:ph sz="half" idx="4294967295"/>
          </p:nvPr>
        </p:nvSpPr>
        <p:spPr>
          <a:xfrm>
            <a:off x="1278194" y="2685231"/>
            <a:ext cx="4819650" cy="3548063"/>
          </a:xfrm>
        </p:spPr>
        <p:txBody>
          <a:bodyPr vert="horz" lIns="91440" tIns="45720" rIns="91440" bIns="45720" rtlCol="0" anchor="t">
            <a:normAutofit/>
          </a:bodyPr>
          <a:lstStyle/>
          <a:p>
            <a:endParaRPr lang="en-US" sz="2200" dirty="0"/>
          </a:p>
          <a:p>
            <a:pPr lvl="1"/>
            <a:endParaRPr lang="en-US" sz="2200" dirty="0"/>
          </a:p>
        </p:txBody>
      </p:sp>
      <p:pic>
        <p:nvPicPr>
          <p:cNvPr id="4" name="Picture 3" descr="A black background with white text&#10;&#10;Description automatically generated">
            <a:extLst>
              <a:ext uri="{FF2B5EF4-FFF2-40B4-BE49-F238E27FC236}">
                <a16:creationId xmlns:a16="http://schemas.microsoft.com/office/drawing/2014/main" id="{9589322A-8F36-5BFC-A251-43467BF65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6" name="Picture 5" descr="Demographic, Etiological, and Clinical Characteristics of Eyelid ...">
            <a:extLst>
              <a:ext uri="{FF2B5EF4-FFF2-40B4-BE49-F238E27FC236}">
                <a16:creationId xmlns:a16="http://schemas.microsoft.com/office/drawing/2014/main" id="{E641E1C5-59C2-044E-1B7A-4C6584A53C05}"/>
              </a:ext>
            </a:extLst>
          </p:cNvPr>
          <p:cNvPicPr>
            <a:picLocks noChangeAspect="1"/>
          </p:cNvPicPr>
          <p:nvPr/>
        </p:nvPicPr>
        <p:blipFill>
          <a:blip r:embed="rId3"/>
          <a:stretch>
            <a:fillRect/>
          </a:stretch>
        </p:blipFill>
        <p:spPr>
          <a:xfrm>
            <a:off x="3044159" y="1348863"/>
            <a:ext cx="5943908" cy="5045178"/>
          </a:xfrm>
          <a:prstGeom prst="rect">
            <a:avLst/>
          </a:prstGeom>
        </p:spPr>
      </p:pic>
    </p:spTree>
    <p:extLst>
      <p:ext uri="{BB962C8B-B14F-4D97-AF65-F5344CB8AC3E}">
        <p14:creationId xmlns:p14="http://schemas.microsoft.com/office/powerpoint/2010/main" val="260380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A7F0-2352-04F5-5650-9027933C8897}"/>
              </a:ext>
            </a:extLst>
          </p:cNvPr>
          <p:cNvSpPr>
            <a:spLocks noGrp="1"/>
          </p:cNvSpPr>
          <p:nvPr>
            <p:ph type="title"/>
          </p:nvPr>
        </p:nvSpPr>
        <p:spPr>
          <a:xfrm>
            <a:off x="838200" y="664138"/>
            <a:ext cx="9713618" cy="939740"/>
          </a:xfrm>
          <a:solidFill>
            <a:schemeClr val="bg1">
              <a:lumMod val="85000"/>
            </a:schemeClr>
          </a:solidFill>
          <a:ln>
            <a:solidFill>
              <a:schemeClr val="accent6"/>
            </a:solidFill>
          </a:ln>
        </p:spPr>
        <p:txBody>
          <a:bodyPr>
            <a:normAutofit fontScale="90000"/>
          </a:bodyPr>
          <a:lstStyle/>
          <a:p>
            <a:pPr algn="ctr"/>
            <a:r>
              <a:rPr lang="en-US" dirty="0"/>
              <a:t>Lid Lacerations 3: Referral To Ophthalmology </a:t>
            </a:r>
          </a:p>
        </p:txBody>
      </p:sp>
      <p:sp>
        <p:nvSpPr>
          <p:cNvPr id="3" name="Content Placeholder 2">
            <a:extLst>
              <a:ext uri="{FF2B5EF4-FFF2-40B4-BE49-F238E27FC236}">
                <a16:creationId xmlns:a16="http://schemas.microsoft.com/office/drawing/2014/main" id="{7931B4D2-533E-A836-D6D4-01E6146BE7E7}"/>
              </a:ext>
            </a:extLst>
          </p:cNvPr>
          <p:cNvSpPr>
            <a:spLocks noGrp="1"/>
          </p:cNvSpPr>
          <p:nvPr>
            <p:ph idx="1"/>
          </p:nvPr>
        </p:nvSpPr>
        <p:spPr>
          <a:xfrm>
            <a:off x="838200" y="1825625"/>
            <a:ext cx="2207343" cy="590500"/>
          </a:xfrm>
        </p:spPr>
        <p:txBody>
          <a:bodyPr vert="horz" lIns="91440" tIns="45720" rIns="91440" bIns="45720" rtlCol="0" anchor="t">
            <a:normAutofit fontScale="85000" lnSpcReduction="10000"/>
          </a:bodyPr>
          <a:lstStyle/>
          <a:p>
            <a:pPr marL="0" indent="0">
              <a:buNone/>
            </a:pPr>
            <a:r>
              <a:rPr lang="en-US" sz="4400" dirty="0"/>
              <a:t>Eyelid fat </a:t>
            </a:r>
          </a:p>
          <a:p>
            <a:pPr lvl="1"/>
            <a:endParaRPr lang="en-US" sz="4400" dirty="0"/>
          </a:p>
          <a:p>
            <a:pPr lvl="1"/>
            <a:endParaRPr lang="en-US" sz="4400" dirty="0"/>
          </a:p>
        </p:txBody>
      </p:sp>
      <p:pic>
        <p:nvPicPr>
          <p:cNvPr id="4" name="Picture 3" descr="A black background with white text&#10;&#10;Description automatically generated">
            <a:extLst>
              <a:ext uri="{FF2B5EF4-FFF2-40B4-BE49-F238E27FC236}">
                <a16:creationId xmlns:a16="http://schemas.microsoft.com/office/drawing/2014/main" id="{3C7BDC43-935F-57EB-3613-18D1A3AAF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
        <p:nvSpPr>
          <p:cNvPr id="5" name="TextBox 4">
            <a:extLst>
              <a:ext uri="{FF2B5EF4-FFF2-40B4-BE49-F238E27FC236}">
                <a16:creationId xmlns:a16="http://schemas.microsoft.com/office/drawing/2014/main" id="{855771DF-E1A9-7C02-2FC4-071DF02A7E2A}"/>
              </a:ext>
            </a:extLst>
          </p:cNvPr>
          <p:cNvSpPr txBox="1"/>
          <p:nvPr/>
        </p:nvSpPr>
        <p:spPr>
          <a:xfrm>
            <a:off x="5985387" y="1991032"/>
            <a:ext cx="380999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700" err="1"/>
              <a:t>Cannulicula</a:t>
            </a:r>
            <a:r>
              <a:rPr lang="en-US" sz="3700" dirty="0"/>
              <a:t>/Sac</a:t>
            </a:r>
          </a:p>
        </p:txBody>
      </p:sp>
      <p:sp>
        <p:nvSpPr>
          <p:cNvPr id="6" name="TextBox 5">
            <a:extLst>
              <a:ext uri="{FF2B5EF4-FFF2-40B4-BE49-F238E27FC236}">
                <a16:creationId xmlns:a16="http://schemas.microsoft.com/office/drawing/2014/main" id="{FE3A5E18-3EA7-DE85-DEC8-996DFE24BD5D}"/>
              </a:ext>
            </a:extLst>
          </p:cNvPr>
          <p:cNvSpPr txBox="1"/>
          <p:nvPr/>
        </p:nvSpPr>
        <p:spPr>
          <a:xfrm>
            <a:off x="1769806" y="3060289"/>
            <a:ext cx="362564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dirty="0"/>
              <a:t>Medial Canthus</a:t>
            </a:r>
          </a:p>
        </p:txBody>
      </p:sp>
      <p:sp>
        <p:nvSpPr>
          <p:cNvPr id="7" name="TextBox 6">
            <a:extLst>
              <a:ext uri="{FF2B5EF4-FFF2-40B4-BE49-F238E27FC236}">
                <a16:creationId xmlns:a16="http://schemas.microsoft.com/office/drawing/2014/main" id="{9292D8E7-D9DC-2A88-BE93-B00F8D128D16}"/>
              </a:ext>
            </a:extLst>
          </p:cNvPr>
          <p:cNvSpPr txBox="1"/>
          <p:nvPr/>
        </p:nvSpPr>
        <p:spPr>
          <a:xfrm>
            <a:off x="6587612" y="3674806"/>
            <a:ext cx="318319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dirty="0"/>
              <a:t>Eyelid Margin</a:t>
            </a:r>
          </a:p>
        </p:txBody>
      </p:sp>
      <p:sp>
        <p:nvSpPr>
          <p:cNvPr id="8" name="TextBox 7">
            <a:extLst>
              <a:ext uri="{FF2B5EF4-FFF2-40B4-BE49-F238E27FC236}">
                <a16:creationId xmlns:a16="http://schemas.microsoft.com/office/drawing/2014/main" id="{CD92BAA1-8ABB-947C-6D6D-13FA17052162}"/>
              </a:ext>
            </a:extLst>
          </p:cNvPr>
          <p:cNvSpPr txBox="1"/>
          <p:nvPr/>
        </p:nvSpPr>
        <p:spPr>
          <a:xfrm>
            <a:off x="2605548" y="4916128"/>
            <a:ext cx="3306096"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700" dirty="0"/>
              <a:t>Ptosis</a:t>
            </a:r>
          </a:p>
        </p:txBody>
      </p:sp>
    </p:spTree>
    <p:extLst>
      <p:ext uri="{BB962C8B-B14F-4D97-AF65-F5344CB8AC3E}">
        <p14:creationId xmlns:p14="http://schemas.microsoft.com/office/powerpoint/2010/main" val="22625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4567-4EC8-FD9C-9114-7254CBDF6B77}"/>
              </a:ext>
            </a:extLst>
          </p:cNvPr>
          <p:cNvSpPr>
            <a:spLocks noGrp="1"/>
          </p:cNvSpPr>
          <p:nvPr>
            <p:ph type="title" idx="4294967295"/>
          </p:nvPr>
        </p:nvSpPr>
        <p:spPr>
          <a:xfrm>
            <a:off x="5863123" y="606109"/>
            <a:ext cx="4532312" cy="993724"/>
          </a:xfrm>
          <a:solidFill>
            <a:schemeClr val="bg1">
              <a:lumMod val="85000"/>
            </a:schemeClr>
          </a:solidFill>
          <a:ln>
            <a:solidFill>
              <a:schemeClr val="accent6"/>
            </a:solidFill>
          </a:ln>
        </p:spPr>
        <p:txBody>
          <a:bodyPr>
            <a:normAutofit/>
          </a:bodyPr>
          <a:lstStyle/>
          <a:p>
            <a:r>
              <a:rPr lang="en-US" dirty="0"/>
              <a:t>Corneal Abrasion 1</a:t>
            </a:r>
          </a:p>
        </p:txBody>
      </p:sp>
      <p:sp>
        <p:nvSpPr>
          <p:cNvPr id="3" name="Content Placeholder 2">
            <a:extLst>
              <a:ext uri="{FF2B5EF4-FFF2-40B4-BE49-F238E27FC236}">
                <a16:creationId xmlns:a16="http://schemas.microsoft.com/office/drawing/2014/main" id="{37DB6F52-1876-6D54-2EBD-1368E59C78F9}"/>
              </a:ext>
            </a:extLst>
          </p:cNvPr>
          <p:cNvSpPr>
            <a:spLocks noGrp="1"/>
          </p:cNvSpPr>
          <p:nvPr>
            <p:ph idx="4294967295"/>
          </p:nvPr>
        </p:nvSpPr>
        <p:spPr>
          <a:xfrm>
            <a:off x="6732588" y="1984375"/>
            <a:ext cx="5459412" cy="4192588"/>
          </a:xfrm>
        </p:spPr>
        <p:txBody>
          <a:bodyPr vert="horz" lIns="91440" tIns="45720" rIns="91440" bIns="45720" rtlCol="0" anchor="t">
            <a:normAutofit fontScale="92500" lnSpcReduction="10000"/>
          </a:bodyPr>
          <a:lstStyle/>
          <a:p>
            <a:r>
              <a:rPr lang="en-US" dirty="0"/>
              <a:t>Causes: Many—mainly occupational</a:t>
            </a:r>
          </a:p>
          <a:p>
            <a:r>
              <a:rPr lang="en-US" dirty="0"/>
              <a:t>10% of eye complaints </a:t>
            </a:r>
          </a:p>
          <a:p>
            <a:r>
              <a:rPr lang="en-US" dirty="0"/>
              <a:t>MC in young adult </a:t>
            </a:r>
          </a:p>
          <a:p>
            <a:r>
              <a:rPr lang="en-US" dirty="0"/>
              <a:t>Ask </a:t>
            </a:r>
          </a:p>
          <a:p>
            <a:pPr lvl="1">
              <a:buFont typeface="Courier New" panose="020B0604020202020204" pitchFamily="34" charset="0"/>
              <a:buChar char="o"/>
            </a:pPr>
            <a:r>
              <a:rPr lang="en-US" dirty="0"/>
              <a:t>Mechanism of injury </a:t>
            </a:r>
          </a:p>
          <a:p>
            <a:r>
              <a:rPr lang="en-US"/>
              <a:t>Patients present with:</a:t>
            </a:r>
          </a:p>
          <a:p>
            <a:pPr lvl="1">
              <a:buFont typeface="Courier New" panose="020B0604020202020204" pitchFamily="34" charset="0"/>
              <a:buChar char="o"/>
            </a:pPr>
            <a:r>
              <a:rPr lang="en-US" dirty="0"/>
              <a:t>Intense pain </a:t>
            </a:r>
          </a:p>
          <a:p>
            <a:pPr lvl="1">
              <a:buFont typeface="Courier New" panose="020B0604020202020204" pitchFamily="34" charset="0"/>
              <a:buChar char="o"/>
            </a:pPr>
            <a:r>
              <a:rPr lang="en-US" dirty="0"/>
              <a:t>FB sensation </a:t>
            </a:r>
          </a:p>
          <a:p>
            <a:pPr lvl="1">
              <a:buFont typeface="Courier New" panose="020B0604020202020204" pitchFamily="34" charset="0"/>
              <a:buChar char="o"/>
            </a:pPr>
            <a:r>
              <a:rPr lang="en-US" dirty="0"/>
              <a:t>Photophobia </a:t>
            </a:r>
          </a:p>
          <a:p>
            <a:pPr lvl="1">
              <a:buFont typeface="Courier New" panose="020B0604020202020204" pitchFamily="34" charset="0"/>
              <a:buChar char="o"/>
            </a:pPr>
            <a:r>
              <a:rPr lang="en-US" dirty="0"/>
              <a:t>Tearing </a:t>
            </a:r>
          </a:p>
        </p:txBody>
      </p:sp>
      <p:pic>
        <p:nvPicPr>
          <p:cNvPr id="4" name="Picture 3" descr="A photo of an eye under fluorescent light shows a corneal defect, appearing as an irregular bright green patch under blue light in the upper right corner of the eye above the pupil.">
            <a:extLst>
              <a:ext uri="{FF2B5EF4-FFF2-40B4-BE49-F238E27FC236}">
                <a16:creationId xmlns:a16="http://schemas.microsoft.com/office/drawing/2014/main" id="{E96412C8-DC88-2BCD-AFC6-829B9CFB9FE9}"/>
              </a:ext>
            </a:extLst>
          </p:cNvPr>
          <p:cNvPicPr>
            <a:picLocks noChangeAspect="1"/>
          </p:cNvPicPr>
          <p:nvPr/>
        </p:nvPicPr>
        <p:blipFill>
          <a:blip r:embed="rId2"/>
          <a:stretch>
            <a:fillRect/>
          </a:stretch>
        </p:blipFill>
        <p:spPr>
          <a:xfrm>
            <a:off x="703182" y="1606356"/>
            <a:ext cx="4777381" cy="347554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5" name="Picture 4" descr="A black background with white text&#10;&#10;Description automatically generated">
            <a:extLst>
              <a:ext uri="{FF2B5EF4-FFF2-40B4-BE49-F238E27FC236}">
                <a16:creationId xmlns:a16="http://schemas.microsoft.com/office/drawing/2014/main" id="{8C2BC836-0BCC-6EB8-0E8D-F4B0CFE6E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454244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BFD4-AA93-E2EA-6EA7-9B92ED14A28D}"/>
              </a:ext>
            </a:extLst>
          </p:cNvPr>
          <p:cNvSpPr>
            <a:spLocks noGrp="1"/>
          </p:cNvSpPr>
          <p:nvPr>
            <p:ph type="title"/>
          </p:nvPr>
        </p:nvSpPr>
        <p:spPr>
          <a:xfrm>
            <a:off x="3799390" y="598641"/>
            <a:ext cx="4593221" cy="899758"/>
          </a:xfrm>
          <a:solidFill>
            <a:schemeClr val="bg1">
              <a:lumMod val="85000"/>
            </a:schemeClr>
          </a:solidFill>
          <a:ln>
            <a:solidFill>
              <a:schemeClr val="accent6"/>
            </a:solidFill>
          </a:ln>
        </p:spPr>
        <p:txBody>
          <a:bodyPr/>
          <a:lstStyle/>
          <a:p>
            <a:pPr algn="ctr"/>
            <a:r>
              <a:rPr lang="en-US" dirty="0"/>
              <a:t>Corneal Abrasion 2</a:t>
            </a:r>
          </a:p>
        </p:txBody>
      </p:sp>
      <p:sp>
        <p:nvSpPr>
          <p:cNvPr id="3" name="Content Placeholder 2">
            <a:extLst>
              <a:ext uri="{FF2B5EF4-FFF2-40B4-BE49-F238E27FC236}">
                <a16:creationId xmlns:a16="http://schemas.microsoft.com/office/drawing/2014/main" id="{83B197D3-E35A-30C6-4ECF-AD3481EB60CD}"/>
              </a:ext>
            </a:extLst>
          </p:cNvPr>
          <p:cNvSpPr>
            <a:spLocks noGrp="1"/>
          </p:cNvSpPr>
          <p:nvPr>
            <p:ph idx="1"/>
          </p:nvPr>
        </p:nvSpPr>
        <p:spPr/>
        <p:txBody>
          <a:bodyPr vert="horz" lIns="91440" tIns="45720" rIns="91440" bIns="45720" rtlCol="0" anchor="t">
            <a:normAutofit fontScale="92500" lnSpcReduction="20000"/>
          </a:bodyPr>
          <a:lstStyle/>
          <a:p>
            <a:r>
              <a:rPr lang="en-US" dirty="0"/>
              <a:t>Physical Exam </a:t>
            </a:r>
          </a:p>
          <a:p>
            <a:pPr lvl="1">
              <a:buFont typeface="Courier New" panose="020B0604020202020204" pitchFamily="34" charset="0"/>
              <a:buChar char="o"/>
            </a:pPr>
            <a:r>
              <a:rPr lang="en-US" dirty="0"/>
              <a:t>Inspection may show </a:t>
            </a:r>
            <a:r>
              <a:rPr lang="en-US" dirty="0" err="1"/>
              <a:t>conjuntival</a:t>
            </a:r>
            <a:r>
              <a:rPr lang="en-US" dirty="0"/>
              <a:t> injection, tearing and lid swelling</a:t>
            </a:r>
          </a:p>
          <a:p>
            <a:pPr lvl="1">
              <a:buFont typeface="Courier New" panose="020B0604020202020204" pitchFamily="34" charset="0"/>
              <a:buChar char="o"/>
            </a:pPr>
            <a:r>
              <a:rPr lang="en-US" dirty="0"/>
              <a:t>Sometimes decreased visual acuity </a:t>
            </a:r>
          </a:p>
          <a:p>
            <a:pPr lvl="1">
              <a:buFont typeface="Courier New" panose="020B0604020202020204" pitchFamily="34" charset="0"/>
              <a:buChar char="o"/>
            </a:pPr>
            <a:r>
              <a:rPr lang="en-US" dirty="0"/>
              <a:t>Topical anesthetic </a:t>
            </a:r>
          </a:p>
          <a:p>
            <a:pPr lvl="1">
              <a:buFont typeface="Courier New" panose="020B0604020202020204" pitchFamily="34" charset="0"/>
              <a:buChar char="o"/>
            </a:pPr>
            <a:r>
              <a:rPr lang="en-US" b="1" dirty="0"/>
              <a:t>Evert the eyelids to look for foreign bodies</a:t>
            </a:r>
          </a:p>
          <a:p>
            <a:r>
              <a:rPr lang="en-US" dirty="0"/>
              <a:t>Diagnosis </a:t>
            </a:r>
          </a:p>
          <a:p>
            <a:pPr lvl="1">
              <a:buFont typeface="Courier New" panose="020B0604020202020204" pitchFamily="34" charset="0"/>
              <a:buChar char="o"/>
            </a:pPr>
            <a:r>
              <a:rPr lang="en-US" dirty="0"/>
              <a:t>Slit lamp </a:t>
            </a:r>
          </a:p>
          <a:p>
            <a:pPr lvl="2">
              <a:buFont typeface="Wingdings" panose="020B0604020202020204" pitchFamily="34" charset="0"/>
              <a:buChar char="§"/>
            </a:pPr>
            <a:r>
              <a:rPr lang="en-US" dirty="0"/>
              <a:t>Flare and cells from iritis if the abrasion is large and older than a day </a:t>
            </a:r>
          </a:p>
          <a:p>
            <a:pPr lvl="2">
              <a:buFont typeface="Wingdings" panose="020B0604020202020204" pitchFamily="34" charset="0"/>
              <a:buChar char="§"/>
            </a:pPr>
            <a:r>
              <a:rPr lang="en-US" dirty="0"/>
              <a:t>Examine for a full thickness tear </a:t>
            </a:r>
          </a:p>
          <a:p>
            <a:pPr lvl="1">
              <a:buFont typeface="Courier New" panose="020B0604020202020204" pitchFamily="34" charset="0"/>
              <a:buChar char="o"/>
            </a:pPr>
            <a:r>
              <a:rPr lang="en-US" dirty="0"/>
              <a:t>Seidel test </a:t>
            </a:r>
          </a:p>
          <a:p>
            <a:pPr lvl="2">
              <a:buFont typeface="Wingdings" panose="020B0604020202020204" pitchFamily="34" charset="0"/>
              <a:buChar char="§"/>
            </a:pPr>
            <a:r>
              <a:rPr lang="en-US" dirty="0"/>
              <a:t>negative</a:t>
            </a:r>
          </a:p>
          <a:p>
            <a:pPr lvl="1">
              <a:buFont typeface="Courier New" panose="020B0604020202020204" pitchFamily="34" charset="0"/>
              <a:buChar char="o"/>
            </a:pPr>
            <a:r>
              <a:rPr lang="en-US" dirty="0"/>
              <a:t>Fluorescein Staining </a:t>
            </a:r>
          </a:p>
          <a:p>
            <a:pPr lvl="2">
              <a:buFont typeface="Wingdings" panose="020B0604020202020204" pitchFamily="34" charset="0"/>
              <a:buChar char="§"/>
            </a:pPr>
            <a:r>
              <a:rPr lang="en-US" dirty="0"/>
              <a:t>Superficial, irregular corneal defect appearing bright green under the cobalt blue light </a:t>
            </a:r>
          </a:p>
          <a:p>
            <a:pPr lvl="2">
              <a:buFont typeface="Wingdings" panose="020B0604020202020204" pitchFamily="34" charset="0"/>
              <a:buChar char="§"/>
            </a:pPr>
            <a:r>
              <a:rPr lang="en-US" dirty="0"/>
              <a:t>Woods lamp</a:t>
            </a:r>
          </a:p>
          <a:p>
            <a:pPr lvl="2">
              <a:buFont typeface="Wingdings" panose="020B0604020202020204" pitchFamily="34" charset="0"/>
              <a:buChar char="§"/>
            </a:pPr>
            <a:endParaRPr lang="en-US" dirty="0"/>
          </a:p>
          <a:p>
            <a:pPr lvl="2">
              <a:buFont typeface="Wingdings" panose="020B0604020202020204" pitchFamily="34" charset="0"/>
              <a:buChar char="§"/>
            </a:pPr>
            <a:endParaRPr lang="en-US" dirty="0"/>
          </a:p>
          <a:p>
            <a:pPr marL="0" indent="0">
              <a:buNone/>
            </a:pPr>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D3F35411-3CEC-C028-E84A-9A22B4456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4084384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0928-9048-8917-B0CA-D10D04171414}"/>
              </a:ext>
            </a:extLst>
          </p:cNvPr>
          <p:cNvSpPr>
            <a:spLocks noGrp="1"/>
          </p:cNvSpPr>
          <p:nvPr>
            <p:ph type="title"/>
          </p:nvPr>
        </p:nvSpPr>
        <p:spPr>
          <a:xfrm>
            <a:off x="3702934" y="365125"/>
            <a:ext cx="4602866" cy="1354499"/>
          </a:xfrm>
          <a:solidFill>
            <a:schemeClr val="bg1">
              <a:lumMod val="85000"/>
            </a:schemeClr>
          </a:solidFill>
          <a:ln>
            <a:solidFill>
              <a:schemeClr val="accent6"/>
            </a:solidFill>
          </a:ln>
        </p:spPr>
        <p:txBody>
          <a:bodyPr/>
          <a:lstStyle/>
          <a:p>
            <a:r>
              <a:rPr lang="en-US" dirty="0"/>
              <a:t>Corneal Abrasion 3</a:t>
            </a:r>
          </a:p>
        </p:txBody>
      </p:sp>
      <p:sp>
        <p:nvSpPr>
          <p:cNvPr id="3" name="Content Placeholder 2">
            <a:extLst>
              <a:ext uri="{FF2B5EF4-FFF2-40B4-BE49-F238E27FC236}">
                <a16:creationId xmlns:a16="http://schemas.microsoft.com/office/drawing/2014/main" id="{543CF95B-6488-B795-C00D-693CC28DD57F}"/>
              </a:ext>
            </a:extLst>
          </p:cNvPr>
          <p:cNvSpPr>
            <a:spLocks noGrp="1"/>
          </p:cNvSpPr>
          <p:nvPr>
            <p:ph idx="1"/>
          </p:nvPr>
        </p:nvSpPr>
        <p:spPr/>
        <p:txBody>
          <a:bodyPr vert="horz" lIns="91440" tIns="45720" rIns="91440" bIns="45720" rtlCol="0" anchor="t">
            <a:normAutofit/>
          </a:bodyPr>
          <a:lstStyle/>
          <a:p>
            <a:r>
              <a:rPr lang="en-US" dirty="0"/>
              <a:t>Treatment </a:t>
            </a:r>
          </a:p>
          <a:p>
            <a:pPr lvl="1">
              <a:buFont typeface="Courier New" panose="020B0604020202020204" pitchFamily="34" charset="0"/>
              <a:buChar char="o"/>
            </a:pPr>
            <a:r>
              <a:rPr lang="en-US" dirty="0"/>
              <a:t>Topical NSAIDS help pain but are expensive and have little advantage over oral NSAIDS </a:t>
            </a:r>
          </a:p>
          <a:p>
            <a:pPr lvl="1">
              <a:buFont typeface="Courier New" panose="020B0604020202020204" pitchFamily="34" charset="0"/>
              <a:buChar char="o"/>
            </a:pPr>
            <a:r>
              <a:rPr lang="en-US" dirty="0"/>
              <a:t>Topical tetracaine 1% hourly up to 24 hours</a:t>
            </a:r>
          </a:p>
          <a:p>
            <a:pPr lvl="1">
              <a:buFont typeface="Courier New" panose="020B0604020202020204" pitchFamily="34" charset="0"/>
              <a:buChar char="o"/>
            </a:pPr>
            <a:r>
              <a:rPr lang="en-US" dirty="0"/>
              <a:t>No patching</a:t>
            </a:r>
          </a:p>
          <a:p>
            <a:pPr lvl="1">
              <a:buFont typeface="Courier New" panose="020B0604020202020204" pitchFamily="34" charset="0"/>
              <a:buChar char="o"/>
            </a:pPr>
            <a:r>
              <a:rPr lang="en-US" dirty="0"/>
              <a:t>Topical Antibiotics </a:t>
            </a:r>
          </a:p>
          <a:p>
            <a:pPr lvl="2">
              <a:buFont typeface="Wingdings" panose="020B0604020202020204" pitchFamily="34" charset="0"/>
              <a:buChar char="§"/>
            </a:pPr>
            <a:r>
              <a:rPr lang="en-US" dirty="0"/>
              <a:t>Non-contact lens wearer: </a:t>
            </a:r>
            <a:r>
              <a:rPr lang="en-US" b="1" dirty="0">
                <a:solidFill>
                  <a:srgbClr val="FF0000"/>
                </a:solidFill>
              </a:rPr>
              <a:t>erythromycin</a:t>
            </a:r>
            <a:r>
              <a:rPr lang="en-US" b="1" dirty="0">
                <a:solidFill>
                  <a:srgbClr val="FFC000"/>
                </a:solidFill>
              </a:rPr>
              <a:t> </a:t>
            </a:r>
            <a:r>
              <a:rPr lang="en-US" dirty="0"/>
              <a:t>3-4 times a day </a:t>
            </a:r>
          </a:p>
          <a:p>
            <a:pPr lvl="2">
              <a:buFont typeface="Wingdings" panose="020B0604020202020204" pitchFamily="34" charset="0"/>
              <a:buChar char="§"/>
            </a:pPr>
            <a:r>
              <a:rPr lang="en-US" dirty="0"/>
              <a:t>Contact lens wearer: </a:t>
            </a:r>
            <a:r>
              <a:rPr lang="en-US" b="1" dirty="0">
                <a:solidFill>
                  <a:srgbClr val="FF0000"/>
                </a:solidFill>
              </a:rPr>
              <a:t>ciprofloxacin, ofloxacin </a:t>
            </a:r>
            <a:r>
              <a:rPr lang="en-US" dirty="0"/>
              <a:t>or</a:t>
            </a:r>
            <a:r>
              <a:rPr lang="en-US" b="1" dirty="0">
                <a:solidFill>
                  <a:srgbClr val="FF0000"/>
                </a:solidFill>
              </a:rPr>
              <a:t> tobramycin</a:t>
            </a:r>
            <a:r>
              <a:rPr lang="en-US" b="1" dirty="0">
                <a:solidFill>
                  <a:srgbClr val="FFC000"/>
                </a:solidFill>
              </a:rPr>
              <a:t> </a:t>
            </a:r>
            <a:r>
              <a:rPr lang="en-US" dirty="0"/>
              <a:t>ointment 3-4 times daily</a:t>
            </a:r>
          </a:p>
          <a:p>
            <a:pPr lvl="2">
              <a:buFont typeface="Wingdings" panose="020B0604020202020204" pitchFamily="34" charset="0"/>
              <a:buChar char="§"/>
            </a:pPr>
            <a:r>
              <a:rPr lang="en-US" dirty="0"/>
              <a:t>Organic Source: </a:t>
            </a:r>
            <a:r>
              <a:rPr lang="en-US" b="1" dirty="0">
                <a:solidFill>
                  <a:srgbClr val="FF0000"/>
                </a:solidFill>
              </a:rPr>
              <a:t>erythromycin </a:t>
            </a:r>
            <a:r>
              <a:rPr lang="en-US" dirty="0"/>
              <a:t>ointment 3-4 times daily</a:t>
            </a:r>
          </a:p>
        </p:txBody>
      </p:sp>
      <p:pic>
        <p:nvPicPr>
          <p:cNvPr id="4" name="Picture 3" descr="A black background with white text&#10;&#10;Description automatically generated">
            <a:extLst>
              <a:ext uri="{FF2B5EF4-FFF2-40B4-BE49-F238E27FC236}">
                <a16:creationId xmlns:a16="http://schemas.microsoft.com/office/drawing/2014/main" id="{AF5DBF9F-1B75-7401-61C0-A170992FA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19859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9DA-C3E2-C427-1ED5-975044B447E5}"/>
              </a:ext>
            </a:extLst>
          </p:cNvPr>
          <p:cNvSpPr>
            <a:spLocks noGrp="1"/>
          </p:cNvSpPr>
          <p:nvPr>
            <p:ph type="title" idx="4294967295"/>
          </p:nvPr>
        </p:nvSpPr>
        <p:spPr>
          <a:xfrm>
            <a:off x="1404209" y="2348141"/>
            <a:ext cx="2831691" cy="2334650"/>
          </a:xfrm>
          <a:solidFill>
            <a:schemeClr val="bg1">
              <a:lumMod val="85000"/>
            </a:schemeClr>
          </a:solidFill>
          <a:ln>
            <a:solidFill>
              <a:schemeClr val="accent6"/>
            </a:solidFill>
          </a:ln>
        </p:spPr>
        <p:txBody>
          <a:bodyPr>
            <a:normAutofit/>
          </a:bodyPr>
          <a:lstStyle/>
          <a:p>
            <a:pPr algn="ctr"/>
            <a:r>
              <a:rPr lang="en-US" dirty="0"/>
              <a:t>Corneal Foreign Body</a:t>
            </a:r>
            <a:r>
              <a:rPr lang="en-US" dirty="0">
                <a:solidFill>
                  <a:srgbClr val="FFFFFF"/>
                </a:solidFill>
              </a:rPr>
              <a:t> </a:t>
            </a:r>
            <a:r>
              <a:rPr lang="en-US" dirty="0"/>
              <a:t>1</a:t>
            </a:r>
          </a:p>
        </p:txBody>
      </p:sp>
      <p:sp>
        <p:nvSpPr>
          <p:cNvPr id="3" name="Content Placeholder 2">
            <a:extLst>
              <a:ext uri="{FF2B5EF4-FFF2-40B4-BE49-F238E27FC236}">
                <a16:creationId xmlns:a16="http://schemas.microsoft.com/office/drawing/2014/main" id="{20062590-F7DB-B565-6D9E-95A81C90A1B8}"/>
              </a:ext>
            </a:extLst>
          </p:cNvPr>
          <p:cNvSpPr>
            <a:spLocks noGrp="1"/>
          </p:cNvSpPr>
          <p:nvPr>
            <p:ph idx="4294967295"/>
          </p:nvPr>
        </p:nvSpPr>
        <p:spPr>
          <a:xfrm>
            <a:off x="5284788" y="592138"/>
            <a:ext cx="6907212" cy="5584825"/>
          </a:xfrm>
        </p:spPr>
        <p:txBody>
          <a:bodyPr vert="horz" lIns="91440" tIns="45720" rIns="91440" bIns="45720" rtlCol="0" anchor="ctr">
            <a:normAutofit/>
          </a:bodyPr>
          <a:lstStyle/>
          <a:p>
            <a:r>
              <a:rPr lang="en-US" dirty="0"/>
              <a:t>Often small, superficial and benign </a:t>
            </a:r>
          </a:p>
          <a:p>
            <a:r>
              <a:rPr lang="en-US" dirty="0"/>
              <a:t>If globe is penetrated can cause loss of vision </a:t>
            </a:r>
          </a:p>
          <a:p>
            <a:r>
              <a:rPr lang="en-US" dirty="0"/>
              <a:t>Caused by: wood, metal, plastic, </a:t>
            </a:r>
            <a:r>
              <a:rPr lang="en-US" dirty="0" err="1"/>
              <a:t>etc</a:t>
            </a:r>
            <a:r>
              <a:rPr lang="en-US" dirty="0"/>
              <a:t> </a:t>
            </a:r>
          </a:p>
          <a:p>
            <a:r>
              <a:rPr lang="en-US" dirty="0"/>
              <a:t>Patient Presentation </a:t>
            </a:r>
          </a:p>
          <a:p>
            <a:pPr lvl="1">
              <a:buFont typeface="Courier New" panose="020B0604020202020204" pitchFamily="34" charset="0"/>
              <a:buChar char="o"/>
            </a:pPr>
            <a:r>
              <a:rPr lang="en-US" dirty="0"/>
              <a:t>FB sensation </a:t>
            </a:r>
          </a:p>
          <a:p>
            <a:pPr lvl="1">
              <a:buFont typeface="Courier New" panose="020B0604020202020204" pitchFamily="34" charset="0"/>
              <a:buChar char="o"/>
            </a:pPr>
            <a:r>
              <a:rPr lang="en-US" dirty="0"/>
              <a:t>Tearing </a:t>
            </a:r>
          </a:p>
          <a:p>
            <a:pPr lvl="1">
              <a:buFont typeface="Courier New" panose="020B0604020202020204" pitchFamily="34" charset="0"/>
              <a:buChar char="o"/>
            </a:pPr>
            <a:r>
              <a:rPr lang="en-US" dirty="0"/>
              <a:t>Blurred vision </a:t>
            </a:r>
          </a:p>
          <a:p>
            <a:pPr lvl="1">
              <a:buFont typeface="Courier New" panose="020B0604020202020204" pitchFamily="34" charset="0"/>
              <a:buChar char="o"/>
            </a:pPr>
            <a:r>
              <a:rPr lang="en-US" dirty="0"/>
              <a:t>Pain </a:t>
            </a:r>
          </a:p>
          <a:p>
            <a:pPr lvl="1">
              <a:buFont typeface="Courier New" panose="020B0604020202020204" pitchFamily="34" charset="0"/>
              <a:buChar char="o"/>
            </a:pPr>
            <a:r>
              <a:rPr lang="en-US" dirty="0"/>
              <a:t>Photophobia </a:t>
            </a:r>
          </a:p>
          <a:p>
            <a:pPr lvl="1">
              <a:buFont typeface="Courier New" panose="020B0604020202020204" pitchFamily="34" charset="0"/>
              <a:buChar char="o"/>
            </a:pPr>
            <a:r>
              <a:rPr lang="en-US" dirty="0"/>
              <a:t>Decrease vision or vision loss if globe rupture </a:t>
            </a:r>
          </a:p>
        </p:txBody>
      </p:sp>
      <p:pic>
        <p:nvPicPr>
          <p:cNvPr id="4" name="Picture 3" descr="A black background with white text&#10;&#10;Description automatically generated">
            <a:extLst>
              <a:ext uri="{FF2B5EF4-FFF2-40B4-BE49-F238E27FC236}">
                <a16:creationId xmlns:a16="http://schemas.microsoft.com/office/drawing/2014/main" id="{11878908-9041-D878-C44B-6A7DBACBD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038472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8D5B5-5132-EAA5-4860-EBDDD991DBDE}"/>
              </a:ext>
            </a:extLst>
          </p:cNvPr>
          <p:cNvSpPr>
            <a:spLocks noGrp="1"/>
          </p:cNvSpPr>
          <p:nvPr>
            <p:ph type="title"/>
          </p:nvPr>
        </p:nvSpPr>
        <p:spPr>
          <a:xfrm>
            <a:off x="6348834" y="1007911"/>
            <a:ext cx="5022516" cy="809592"/>
          </a:xfrm>
          <a:solidFill>
            <a:schemeClr val="bg1">
              <a:lumMod val="85000"/>
            </a:schemeClr>
          </a:solidFill>
          <a:ln>
            <a:solidFill>
              <a:schemeClr val="accent6"/>
            </a:solidFill>
          </a:ln>
        </p:spPr>
        <p:txBody>
          <a:bodyPr>
            <a:normAutofit/>
          </a:bodyPr>
          <a:lstStyle/>
          <a:p>
            <a:pPr algn="ctr"/>
            <a:r>
              <a:rPr lang="en-US" sz="4000" dirty="0"/>
              <a:t>Corneal Foreign Body 2</a:t>
            </a:r>
            <a:endParaRPr lang="en-US" dirty="0"/>
          </a:p>
        </p:txBody>
      </p:sp>
      <p:sp>
        <p:nvSpPr>
          <p:cNvPr id="3" name="Content Placeholder 2">
            <a:extLst>
              <a:ext uri="{FF2B5EF4-FFF2-40B4-BE49-F238E27FC236}">
                <a16:creationId xmlns:a16="http://schemas.microsoft.com/office/drawing/2014/main" id="{A2E61718-90C7-FCFA-67D4-5C036796414B}"/>
              </a:ext>
            </a:extLst>
          </p:cNvPr>
          <p:cNvSpPr>
            <a:spLocks noGrp="1"/>
          </p:cNvSpPr>
          <p:nvPr>
            <p:ph idx="1"/>
          </p:nvPr>
        </p:nvSpPr>
        <p:spPr>
          <a:xfrm>
            <a:off x="6115317" y="2743200"/>
            <a:ext cx="5247340" cy="3496878"/>
          </a:xfrm>
        </p:spPr>
        <p:txBody>
          <a:bodyPr vert="horz" lIns="91440" tIns="45720" rIns="91440" bIns="45720" rtlCol="0" anchor="ctr">
            <a:noAutofit/>
          </a:bodyPr>
          <a:lstStyle/>
          <a:p>
            <a:r>
              <a:rPr lang="en-US" sz="2400" dirty="0"/>
              <a:t>Diagnostics </a:t>
            </a:r>
          </a:p>
          <a:p>
            <a:pPr lvl="1">
              <a:buFont typeface="Courier New" panose="020B0604020202020204" pitchFamily="34" charset="0"/>
              <a:buChar char="o"/>
            </a:pPr>
            <a:r>
              <a:rPr lang="en-US" dirty="0"/>
              <a:t>May be visible with naked eye </a:t>
            </a:r>
          </a:p>
          <a:p>
            <a:pPr lvl="1">
              <a:buFont typeface="Courier New" panose="020B0604020202020204" pitchFamily="34" charset="0"/>
              <a:buChar char="o"/>
            </a:pPr>
            <a:r>
              <a:rPr lang="en-US" dirty="0"/>
              <a:t>Evert both lids and look for other foreign bodies </a:t>
            </a:r>
          </a:p>
          <a:p>
            <a:pPr lvl="1">
              <a:buFont typeface="Courier New" panose="020B0604020202020204" pitchFamily="34" charset="0"/>
              <a:buChar char="o"/>
            </a:pPr>
            <a:r>
              <a:rPr lang="en-US" dirty="0"/>
              <a:t>If metallic object may leave a rust ring </a:t>
            </a:r>
          </a:p>
          <a:p>
            <a:pPr lvl="1">
              <a:buFont typeface="Courier New" panose="020B0604020202020204" pitchFamily="34" charset="0"/>
              <a:buChar char="o"/>
            </a:pPr>
            <a:r>
              <a:rPr lang="en-US" dirty="0"/>
              <a:t>Siedel Test</a:t>
            </a:r>
          </a:p>
          <a:p>
            <a:pPr lvl="1">
              <a:buFont typeface="Courier New" panose="020B0604020202020204" pitchFamily="34" charset="0"/>
              <a:buChar char="o"/>
            </a:pPr>
            <a:r>
              <a:rPr lang="en-US" dirty="0"/>
              <a:t>Wood's Lamp </a:t>
            </a:r>
          </a:p>
          <a:p>
            <a:pPr lvl="1">
              <a:buFont typeface="Courier New" panose="020B0604020202020204" pitchFamily="34" charset="0"/>
              <a:buChar char="o"/>
            </a:pPr>
            <a:r>
              <a:rPr lang="en-US" dirty="0"/>
              <a:t>Slit Lamp</a:t>
            </a:r>
          </a:p>
          <a:p>
            <a:pPr lvl="1">
              <a:buFont typeface="Courier New" panose="020B0604020202020204" pitchFamily="34" charset="0"/>
              <a:buChar char="o"/>
            </a:pPr>
            <a:endParaRPr lang="en-US" sz="2000" dirty="0"/>
          </a:p>
        </p:txBody>
      </p:sp>
      <p:sp>
        <p:nvSpPr>
          <p:cNvPr id="4" name="TextBox 3">
            <a:extLst>
              <a:ext uri="{FF2B5EF4-FFF2-40B4-BE49-F238E27FC236}">
                <a16:creationId xmlns:a16="http://schemas.microsoft.com/office/drawing/2014/main" id="{BEAAB2AE-3711-EE9A-4F86-4499EE54248E}"/>
              </a:ext>
            </a:extLst>
          </p:cNvPr>
          <p:cNvSpPr txBox="1"/>
          <p:nvPr/>
        </p:nvSpPr>
        <p:spPr>
          <a:xfrm>
            <a:off x="570153" y="206432"/>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43536"/>
                </a:solidFill>
                <a:latin typeface="Source Sans Pro"/>
                <a:ea typeface="Source Sans Pro"/>
              </a:rPr>
              <a:t>The presence of a gross </a:t>
            </a:r>
            <a:r>
              <a:rPr lang="en-US" b="1" dirty="0" err="1">
                <a:solidFill>
                  <a:srgbClr val="343536"/>
                </a:solidFill>
                <a:latin typeface="Source Sans Pro"/>
                <a:ea typeface="Source Sans Pro"/>
              </a:rPr>
              <a:t>hyphema</a:t>
            </a:r>
            <a:r>
              <a:rPr lang="en-US" b="1" dirty="0">
                <a:solidFill>
                  <a:srgbClr val="343536"/>
                </a:solidFill>
                <a:latin typeface="Source Sans Pro"/>
                <a:ea typeface="Source Sans Pro"/>
              </a:rPr>
              <a:t> or a </a:t>
            </a:r>
            <a:r>
              <a:rPr lang="en-US" b="1" dirty="0" err="1">
                <a:solidFill>
                  <a:srgbClr val="343536"/>
                </a:solidFill>
                <a:latin typeface="Source Sans Pro"/>
                <a:ea typeface="Source Sans Pro"/>
              </a:rPr>
              <a:t>microhyphema</a:t>
            </a:r>
            <a:r>
              <a:rPr lang="en-US" b="1" dirty="0">
                <a:solidFill>
                  <a:srgbClr val="343536"/>
                </a:solidFill>
                <a:latin typeface="Source Sans Pro"/>
                <a:ea typeface="Source Sans Pro"/>
              </a:rPr>
              <a:t> evident in the anterior chamber on slit lamp examination suggests globe perforation.</a:t>
            </a:r>
            <a:endParaRPr lang="en-US" dirty="0"/>
          </a:p>
        </p:txBody>
      </p:sp>
      <p:pic>
        <p:nvPicPr>
          <p:cNvPr id="6" name="Picture 5" descr="A photo of an eye shows a foreign body lodged within the cornea, below and to the right of the pupil.">
            <a:extLst>
              <a:ext uri="{FF2B5EF4-FFF2-40B4-BE49-F238E27FC236}">
                <a16:creationId xmlns:a16="http://schemas.microsoft.com/office/drawing/2014/main" id="{1B9E86F0-7D79-8B95-AC19-D3D1BE257580}"/>
              </a:ext>
            </a:extLst>
          </p:cNvPr>
          <p:cNvPicPr>
            <a:picLocks noChangeAspect="1"/>
          </p:cNvPicPr>
          <p:nvPr/>
        </p:nvPicPr>
        <p:blipFill>
          <a:blip r:embed="rId2"/>
          <a:stretch>
            <a:fillRect/>
          </a:stretch>
        </p:blipFill>
        <p:spPr>
          <a:xfrm>
            <a:off x="780267" y="2738503"/>
            <a:ext cx="4953000" cy="3886200"/>
          </a:xfrm>
          <a:prstGeom prst="rect">
            <a:avLst/>
          </a:prstGeom>
        </p:spPr>
      </p:pic>
      <p:sp>
        <p:nvSpPr>
          <p:cNvPr id="5" name="TextBox 4">
            <a:extLst>
              <a:ext uri="{FF2B5EF4-FFF2-40B4-BE49-F238E27FC236}">
                <a16:creationId xmlns:a16="http://schemas.microsoft.com/office/drawing/2014/main" id="{25278853-83CB-E1D4-5D94-B7EC518EF61C}"/>
              </a:ext>
            </a:extLst>
          </p:cNvPr>
          <p:cNvSpPr txBox="1"/>
          <p:nvPr/>
        </p:nvSpPr>
        <p:spPr>
          <a:xfrm>
            <a:off x="3657599" y="648322"/>
            <a:ext cx="1906438" cy="1754326"/>
          </a:xfrm>
          <a:prstGeom prst="rect">
            <a:avLst/>
          </a:prstGeom>
          <a:noFill/>
        </p:spPr>
        <p:txBody>
          <a:bodyPr wrap="square" rtlCol="0">
            <a:spAutoFit/>
          </a:bodyPr>
          <a:lstStyle/>
          <a:p>
            <a:pPr algn="ctr"/>
            <a:r>
              <a:rPr lang="en-US" b="1" i="1" dirty="0"/>
              <a:t>Full thickness corneal foreign bodies should be removed by an ophthalmologist </a:t>
            </a:r>
          </a:p>
        </p:txBody>
      </p:sp>
      <p:pic>
        <p:nvPicPr>
          <p:cNvPr id="7" name="Picture 6" descr="A black background with white text&#10;&#10;Description automatically generated">
            <a:extLst>
              <a:ext uri="{FF2B5EF4-FFF2-40B4-BE49-F238E27FC236}">
                <a16:creationId xmlns:a16="http://schemas.microsoft.com/office/drawing/2014/main" id="{690C77DF-1C99-933B-ED1C-E9424A03D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2347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8B96-B7E4-FF28-E295-6FDE15653DFD}"/>
              </a:ext>
            </a:extLst>
          </p:cNvPr>
          <p:cNvSpPr>
            <a:spLocks noGrp="1"/>
          </p:cNvSpPr>
          <p:nvPr>
            <p:ph type="title"/>
          </p:nvPr>
        </p:nvSpPr>
        <p:spPr>
          <a:xfrm>
            <a:off x="4328652" y="660093"/>
            <a:ext cx="2895601" cy="821660"/>
          </a:xfrm>
          <a:solidFill>
            <a:schemeClr val="accent6"/>
          </a:solidFill>
        </p:spPr>
        <p:txBody>
          <a:bodyPr/>
          <a:lstStyle/>
          <a:p>
            <a:r>
              <a:rPr lang="en-US" dirty="0"/>
              <a:t>Disclosures</a:t>
            </a:r>
          </a:p>
        </p:txBody>
      </p:sp>
      <p:sp>
        <p:nvSpPr>
          <p:cNvPr id="3" name="Content Placeholder 2">
            <a:extLst>
              <a:ext uri="{FF2B5EF4-FFF2-40B4-BE49-F238E27FC236}">
                <a16:creationId xmlns:a16="http://schemas.microsoft.com/office/drawing/2014/main" id="{DA7E4B3F-00A9-3B9C-57C5-C22A7DCC5C29}"/>
              </a:ext>
            </a:extLst>
          </p:cNvPr>
          <p:cNvSpPr>
            <a:spLocks noGrp="1"/>
          </p:cNvSpPr>
          <p:nvPr>
            <p:ph idx="1"/>
          </p:nvPr>
        </p:nvSpPr>
        <p:spPr/>
        <p:txBody>
          <a:bodyPr vert="horz" lIns="91440" tIns="45720" rIns="91440" bIns="45720" rtlCol="0" anchor="t">
            <a:normAutofit/>
          </a:bodyPr>
          <a:lstStyle/>
          <a:p>
            <a:r>
              <a:rPr lang="en-US" dirty="0"/>
              <a:t>None</a:t>
            </a:r>
          </a:p>
        </p:txBody>
      </p:sp>
      <p:pic>
        <p:nvPicPr>
          <p:cNvPr id="4" name="Picture 3" descr="A black background with white text&#10;&#10;Description automatically generated">
            <a:extLst>
              <a:ext uri="{FF2B5EF4-FFF2-40B4-BE49-F238E27FC236}">
                <a16:creationId xmlns:a16="http://schemas.microsoft.com/office/drawing/2014/main" id="{E55C2DD2-458E-D7D7-CED0-1855C0578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66453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92BB-50F2-55D1-48A5-9027EEB2A3BA}"/>
              </a:ext>
            </a:extLst>
          </p:cNvPr>
          <p:cNvSpPr>
            <a:spLocks noGrp="1"/>
          </p:cNvSpPr>
          <p:nvPr>
            <p:ph type="title"/>
          </p:nvPr>
        </p:nvSpPr>
        <p:spPr>
          <a:xfrm>
            <a:off x="2030361" y="365125"/>
            <a:ext cx="8118988" cy="1350143"/>
          </a:xfrm>
          <a:solidFill>
            <a:schemeClr val="bg1">
              <a:lumMod val="85000"/>
            </a:schemeClr>
          </a:solidFill>
          <a:ln>
            <a:solidFill>
              <a:schemeClr val="accent6"/>
            </a:solidFill>
          </a:ln>
        </p:spPr>
        <p:txBody>
          <a:bodyPr/>
          <a:lstStyle/>
          <a:p>
            <a:pPr algn="ctr"/>
            <a:r>
              <a:rPr lang="en-US" dirty="0"/>
              <a:t>Corneal Foreign Body 3 (Removal) </a:t>
            </a:r>
          </a:p>
        </p:txBody>
      </p:sp>
      <p:sp>
        <p:nvSpPr>
          <p:cNvPr id="3" name="Content Placeholder 2">
            <a:extLst>
              <a:ext uri="{FF2B5EF4-FFF2-40B4-BE49-F238E27FC236}">
                <a16:creationId xmlns:a16="http://schemas.microsoft.com/office/drawing/2014/main" id="{AB5C2A2D-1207-9623-86FB-1CA5019150B2}"/>
              </a:ext>
            </a:extLst>
          </p:cNvPr>
          <p:cNvSpPr>
            <a:spLocks noGrp="1"/>
          </p:cNvSpPr>
          <p:nvPr>
            <p:ph idx="1"/>
          </p:nvPr>
        </p:nvSpPr>
        <p:spPr/>
        <p:txBody>
          <a:bodyPr/>
          <a:lstStyle/>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FADBED03-4BBF-C0CA-E1F9-B6A17F31E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2050" name="Picture 2" descr="Medical Needles Sizes">
            <a:extLst>
              <a:ext uri="{FF2B5EF4-FFF2-40B4-BE49-F238E27FC236}">
                <a16:creationId xmlns:a16="http://schemas.microsoft.com/office/drawing/2014/main" id="{094A7FA4-EDCE-EC02-1F44-9FD8C3DE4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20000">
            <a:off x="6840745" y="3448467"/>
            <a:ext cx="48387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liday Glam with Q-tips">
            <a:extLst>
              <a:ext uri="{FF2B5EF4-FFF2-40B4-BE49-F238E27FC236}">
                <a16:creationId xmlns:a16="http://schemas.microsoft.com/office/drawing/2014/main" id="{4EE07564-F8EB-B6B1-7B25-5F5DF2B3B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79" y="2123334"/>
            <a:ext cx="5626761" cy="391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7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17BD-C51C-F355-A629-B550E0B1B3E3}"/>
              </a:ext>
            </a:extLst>
          </p:cNvPr>
          <p:cNvSpPr>
            <a:spLocks noGrp="1"/>
          </p:cNvSpPr>
          <p:nvPr>
            <p:ph type="title"/>
          </p:nvPr>
        </p:nvSpPr>
        <p:spPr>
          <a:xfrm>
            <a:off x="2140974" y="365125"/>
            <a:ext cx="7910052" cy="1350143"/>
          </a:xfrm>
          <a:solidFill>
            <a:schemeClr val="bg1">
              <a:lumMod val="85000"/>
            </a:schemeClr>
          </a:solidFill>
          <a:ln>
            <a:solidFill>
              <a:schemeClr val="accent6"/>
            </a:solidFill>
          </a:ln>
        </p:spPr>
        <p:txBody>
          <a:bodyPr/>
          <a:lstStyle/>
          <a:p>
            <a:pPr algn="ctr"/>
            <a:r>
              <a:rPr lang="en-US" dirty="0"/>
              <a:t>Corneal Foreign Body 4 (Removal)</a:t>
            </a:r>
          </a:p>
        </p:txBody>
      </p:sp>
      <p:sp>
        <p:nvSpPr>
          <p:cNvPr id="3" name="Content Placeholder 2">
            <a:extLst>
              <a:ext uri="{FF2B5EF4-FFF2-40B4-BE49-F238E27FC236}">
                <a16:creationId xmlns:a16="http://schemas.microsoft.com/office/drawing/2014/main" id="{7115A5AA-DD5C-5502-AE85-7A3630E19D38}"/>
              </a:ext>
            </a:extLst>
          </p:cNvPr>
          <p:cNvSpPr>
            <a:spLocks noGrp="1"/>
          </p:cNvSpPr>
          <p:nvPr>
            <p:ph idx="1"/>
          </p:nvPr>
        </p:nvSpPr>
        <p:spPr/>
        <p:txBody>
          <a:bodyPr vert="horz" lIns="91440" tIns="45720" rIns="91440" bIns="45720" rtlCol="0" anchor="t">
            <a:normAutofit/>
          </a:bodyPr>
          <a:lstStyle/>
          <a:p>
            <a:pPr marL="0" indent="0">
              <a:buNone/>
            </a:pPr>
            <a:endParaRPr lang="en-US"/>
          </a:p>
          <a:p>
            <a:r>
              <a:rPr lang="en-US" sz="3600" dirty="0"/>
              <a:t>Numb the eye (proparacaine or tetracaine) </a:t>
            </a:r>
          </a:p>
          <a:p>
            <a:r>
              <a:rPr lang="en-US" sz="3600" dirty="0"/>
              <a:t>Irrigate NS</a:t>
            </a:r>
          </a:p>
          <a:p>
            <a:r>
              <a:rPr lang="en-US" sz="3600" dirty="0"/>
              <a:t>If unable to remove evaluate with slit lamp </a:t>
            </a:r>
          </a:p>
          <a:p>
            <a:r>
              <a:rPr lang="en-US" sz="3600" dirty="0"/>
              <a:t>Use a 25-gauge needle with bevel up or spud to remove </a:t>
            </a:r>
          </a:p>
          <a:p>
            <a:r>
              <a:rPr lang="en-US" sz="3600" dirty="0"/>
              <a:t>Burr tool for rust ring removal </a:t>
            </a:r>
          </a:p>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A61326C7-3478-7E58-4CD3-CA6BD0258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85154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1778-6C40-9541-EE5E-68253382C8F6}"/>
              </a:ext>
            </a:extLst>
          </p:cNvPr>
          <p:cNvSpPr>
            <a:spLocks noGrp="1"/>
          </p:cNvSpPr>
          <p:nvPr>
            <p:ph type="title"/>
          </p:nvPr>
        </p:nvSpPr>
        <p:spPr>
          <a:xfrm>
            <a:off x="3849329" y="537189"/>
            <a:ext cx="4714568" cy="919982"/>
          </a:xfrm>
          <a:solidFill>
            <a:schemeClr val="bg1">
              <a:lumMod val="85000"/>
            </a:schemeClr>
          </a:solidFill>
          <a:ln>
            <a:solidFill>
              <a:schemeClr val="accent6"/>
            </a:solidFill>
          </a:ln>
        </p:spPr>
        <p:txBody>
          <a:bodyPr/>
          <a:lstStyle/>
          <a:p>
            <a:pPr algn="ctr"/>
            <a:r>
              <a:rPr lang="en-US" dirty="0"/>
              <a:t>Penetrating Trauma</a:t>
            </a:r>
            <a:endParaRPr lang="en-US"/>
          </a:p>
        </p:txBody>
      </p:sp>
      <p:sp>
        <p:nvSpPr>
          <p:cNvPr id="3" name="Content Placeholder 2">
            <a:extLst>
              <a:ext uri="{FF2B5EF4-FFF2-40B4-BE49-F238E27FC236}">
                <a16:creationId xmlns:a16="http://schemas.microsoft.com/office/drawing/2014/main" id="{F79D90A2-B42E-0584-4D7D-17CB7CF49833}"/>
              </a:ext>
            </a:extLst>
          </p:cNvPr>
          <p:cNvSpPr>
            <a:spLocks noGrp="1"/>
          </p:cNvSpPr>
          <p:nvPr>
            <p:ph idx="1"/>
          </p:nvPr>
        </p:nvSpPr>
        <p:spPr/>
        <p:txBody>
          <a:bodyPr/>
          <a:lstStyle/>
          <a:p>
            <a:r>
              <a:rPr lang="en-US" dirty="0"/>
              <a:t>Be suspicious if they have corneal laceration or iris prolapse</a:t>
            </a:r>
          </a:p>
          <a:p>
            <a:r>
              <a:rPr lang="en-US" dirty="0"/>
              <a:t>MOI </a:t>
            </a:r>
          </a:p>
          <a:p>
            <a:r>
              <a:rPr lang="en-US" dirty="0"/>
              <a:t>+ </a:t>
            </a:r>
            <a:r>
              <a:rPr lang="en-US" dirty="0" err="1"/>
              <a:t>Siedel</a:t>
            </a:r>
            <a:r>
              <a:rPr lang="en-US" dirty="0"/>
              <a:t> Sign</a:t>
            </a:r>
          </a:p>
          <a:p>
            <a:r>
              <a:rPr lang="en-US" dirty="0"/>
              <a:t>Protect Eye</a:t>
            </a:r>
          </a:p>
        </p:txBody>
      </p:sp>
      <p:pic>
        <p:nvPicPr>
          <p:cNvPr id="5" name="Picture 4">
            <a:extLst>
              <a:ext uri="{FF2B5EF4-FFF2-40B4-BE49-F238E27FC236}">
                <a16:creationId xmlns:a16="http://schemas.microsoft.com/office/drawing/2014/main" id="{DA7D71F6-F840-50D3-B124-BC5C4D9B57C5}"/>
              </a:ext>
            </a:extLst>
          </p:cNvPr>
          <p:cNvPicPr>
            <a:picLocks noChangeAspect="1"/>
          </p:cNvPicPr>
          <p:nvPr/>
        </p:nvPicPr>
        <p:blipFill>
          <a:blip r:embed="rId2"/>
          <a:stretch>
            <a:fillRect/>
          </a:stretch>
        </p:blipFill>
        <p:spPr>
          <a:xfrm>
            <a:off x="684091" y="4094842"/>
            <a:ext cx="3553321" cy="1952898"/>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8A05C4EF-755F-A799-9CD3-33F662DA3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8" name="Picture 7">
            <a:extLst>
              <a:ext uri="{FF2B5EF4-FFF2-40B4-BE49-F238E27FC236}">
                <a16:creationId xmlns:a16="http://schemas.microsoft.com/office/drawing/2014/main" id="{CAF8EEFA-9C8C-91E3-7CEB-F28B212E9DA4}"/>
              </a:ext>
            </a:extLst>
          </p:cNvPr>
          <p:cNvPicPr>
            <a:picLocks noChangeAspect="1"/>
          </p:cNvPicPr>
          <p:nvPr/>
        </p:nvPicPr>
        <p:blipFill>
          <a:blip r:embed="rId4"/>
          <a:stretch>
            <a:fillRect/>
          </a:stretch>
        </p:blipFill>
        <p:spPr>
          <a:xfrm>
            <a:off x="5556018" y="2928106"/>
            <a:ext cx="3315163" cy="2810267"/>
          </a:xfrm>
          <a:prstGeom prst="rect">
            <a:avLst/>
          </a:prstGeom>
        </p:spPr>
      </p:pic>
    </p:spTree>
    <p:extLst>
      <p:ext uri="{BB962C8B-B14F-4D97-AF65-F5344CB8AC3E}">
        <p14:creationId xmlns:p14="http://schemas.microsoft.com/office/powerpoint/2010/main" val="605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9E409-138F-A00F-F421-18F78B84991D}"/>
              </a:ext>
            </a:extLst>
          </p:cNvPr>
          <p:cNvSpPr>
            <a:spLocks noGrp="1"/>
          </p:cNvSpPr>
          <p:nvPr>
            <p:ph type="title"/>
          </p:nvPr>
        </p:nvSpPr>
        <p:spPr>
          <a:xfrm>
            <a:off x="3640394" y="365125"/>
            <a:ext cx="4898923" cy="846240"/>
          </a:xfrm>
          <a:solidFill>
            <a:schemeClr val="bg1">
              <a:lumMod val="85000"/>
            </a:schemeClr>
          </a:solidFill>
          <a:ln>
            <a:solidFill>
              <a:schemeClr val="accent6"/>
            </a:solidFill>
          </a:ln>
        </p:spPr>
        <p:txBody>
          <a:bodyPr>
            <a:normAutofit fontScale="90000"/>
          </a:bodyPr>
          <a:lstStyle/>
          <a:p>
            <a:pPr algn="ctr"/>
            <a:r>
              <a:rPr lang="en-US" dirty="0"/>
              <a:t>Corneal Lacerations 1</a:t>
            </a:r>
          </a:p>
        </p:txBody>
      </p:sp>
      <p:pic>
        <p:nvPicPr>
          <p:cNvPr id="4" name="Content Placeholder 3" descr="Red flag at the beach">
            <a:extLst>
              <a:ext uri="{FF2B5EF4-FFF2-40B4-BE49-F238E27FC236}">
                <a16:creationId xmlns:a16="http://schemas.microsoft.com/office/drawing/2014/main" id="{732E196B-B645-56B9-80AD-29A89DEEEE99}"/>
              </a:ext>
            </a:extLst>
          </p:cNvPr>
          <p:cNvPicPr>
            <a:picLocks noGrp="1" noChangeAspect="1"/>
          </p:cNvPicPr>
          <p:nvPr>
            <p:ph idx="1"/>
          </p:nvPr>
        </p:nvPicPr>
        <p:blipFill>
          <a:blip r:embed="rId2"/>
          <a:stretch>
            <a:fillRect/>
          </a:stretch>
        </p:blipFill>
        <p:spPr>
          <a:xfrm>
            <a:off x="2897388" y="5850975"/>
            <a:ext cx="655637" cy="640864"/>
          </a:xfrm>
        </p:spPr>
      </p:pic>
      <p:sp>
        <p:nvSpPr>
          <p:cNvPr id="5" name="TextBox 4">
            <a:extLst>
              <a:ext uri="{FF2B5EF4-FFF2-40B4-BE49-F238E27FC236}">
                <a16:creationId xmlns:a16="http://schemas.microsoft.com/office/drawing/2014/main" id="{7911293C-CBC5-C602-248E-D9A854527450}"/>
              </a:ext>
            </a:extLst>
          </p:cNvPr>
          <p:cNvSpPr txBox="1"/>
          <p:nvPr/>
        </p:nvSpPr>
        <p:spPr>
          <a:xfrm>
            <a:off x="320895" y="2002143"/>
            <a:ext cx="563671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Patient Presentation</a:t>
            </a:r>
          </a:p>
          <a:p>
            <a:pPr marL="742950" lvl="1" indent="-285750">
              <a:buFont typeface="Courier New"/>
              <a:buChar char="o"/>
            </a:pPr>
            <a:r>
              <a:rPr lang="en-US"/>
              <a:t>Misshapen iris</a:t>
            </a:r>
          </a:p>
          <a:p>
            <a:pPr marL="742950" lvl="1" indent="-285750">
              <a:buFont typeface="Courier New"/>
              <a:buChar char="o"/>
            </a:pPr>
            <a:r>
              <a:rPr lang="en-US"/>
              <a:t>Hyphema </a:t>
            </a:r>
          </a:p>
          <a:p>
            <a:pPr marL="742950" lvl="1" indent="-285750">
              <a:buFont typeface="Courier New"/>
              <a:buChar char="o"/>
            </a:pPr>
            <a:r>
              <a:rPr lang="en-US"/>
              <a:t>Pain </a:t>
            </a:r>
          </a:p>
          <a:p>
            <a:pPr marL="742950" lvl="1" indent="-285750">
              <a:buFont typeface="Courier New"/>
              <a:buChar char="o"/>
            </a:pPr>
            <a:r>
              <a:rPr lang="en-US"/>
              <a:t>Decrease in visual acuity</a:t>
            </a:r>
          </a:p>
          <a:p>
            <a:pPr marL="742950" lvl="1" indent="-285750">
              <a:buFont typeface="Courier New"/>
              <a:buChar char="o"/>
            </a:pPr>
            <a:r>
              <a:rPr lang="en-US"/>
              <a:t>+ Sidel test </a:t>
            </a:r>
            <a:endParaRPr lang="en-US" dirty="0"/>
          </a:p>
        </p:txBody>
      </p:sp>
      <p:sp>
        <p:nvSpPr>
          <p:cNvPr id="6" name="TextBox 5">
            <a:extLst>
              <a:ext uri="{FF2B5EF4-FFF2-40B4-BE49-F238E27FC236}">
                <a16:creationId xmlns:a16="http://schemas.microsoft.com/office/drawing/2014/main" id="{C15C6EE6-3766-1B49-360D-060D628A54BD}"/>
              </a:ext>
            </a:extLst>
          </p:cNvPr>
          <p:cNvSpPr txBox="1"/>
          <p:nvPr/>
        </p:nvSpPr>
        <p:spPr>
          <a:xfrm>
            <a:off x="324598" y="4234942"/>
            <a:ext cx="50208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Diagnostics </a:t>
            </a:r>
          </a:p>
          <a:p>
            <a:pPr marL="742950" lvl="1" indent="-285750">
              <a:buFont typeface="Courier New"/>
              <a:buChar char="o"/>
            </a:pPr>
            <a:r>
              <a:rPr lang="en-US" dirty="0"/>
              <a:t>CT of the orbit (sensitivity 51-77%)</a:t>
            </a:r>
          </a:p>
          <a:p>
            <a:pPr marL="742950" lvl="1" indent="-285750">
              <a:buFont typeface="Courier New"/>
              <a:buChar char="o"/>
            </a:pPr>
            <a:r>
              <a:rPr lang="en-US" dirty="0"/>
              <a:t>Consult ophthalmology </a:t>
            </a:r>
          </a:p>
          <a:p>
            <a:pPr marL="742950" lvl="1" indent="-285750">
              <a:buFont typeface="Courier New"/>
              <a:buChar char="o"/>
            </a:pPr>
            <a:r>
              <a:rPr lang="en-US" dirty="0"/>
              <a:t>Slit lamp exam to evaluate entire thickness of cornea</a:t>
            </a:r>
          </a:p>
        </p:txBody>
      </p:sp>
      <p:sp>
        <p:nvSpPr>
          <p:cNvPr id="7" name="TextBox 6">
            <a:extLst>
              <a:ext uri="{FF2B5EF4-FFF2-40B4-BE49-F238E27FC236}">
                <a16:creationId xmlns:a16="http://schemas.microsoft.com/office/drawing/2014/main" id="{93D4E3DB-9D8C-015D-5871-B6EBD152829C}"/>
              </a:ext>
            </a:extLst>
          </p:cNvPr>
          <p:cNvSpPr txBox="1"/>
          <p:nvPr/>
        </p:nvSpPr>
        <p:spPr>
          <a:xfrm>
            <a:off x="3549040" y="5845479"/>
            <a:ext cx="46763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If diagnosis is delayed </a:t>
            </a:r>
            <a:r>
              <a:rPr lang="en-US"/>
              <a:t>endophthalmitis</a:t>
            </a:r>
            <a:r>
              <a:rPr lang="en-US" dirty="0"/>
              <a:t> can develop and patient can lose vision</a:t>
            </a:r>
          </a:p>
        </p:txBody>
      </p:sp>
      <p:pic>
        <p:nvPicPr>
          <p:cNvPr id="7170" name="Picture 2" descr="A photo of an eye shows an arrow pointing to a laceration in the cornea below the pupil.">
            <a:extLst>
              <a:ext uri="{FF2B5EF4-FFF2-40B4-BE49-F238E27FC236}">
                <a16:creationId xmlns:a16="http://schemas.microsoft.com/office/drawing/2014/main" id="{9897FD6B-1D75-9DE9-AEEC-41901E427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639" y="1575331"/>
            <a:ext cx="5020849" cy="3698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white text&#10;&#10;Description automatically generated">
            <a:extLst>
              <a:ext uri="{FF2B5EF4-FFF2-40B4-BE49-F238E27FC236}">
                <a16:creationId xmlns:a16="http://schemas.microsoft.com/office/drawing/2014/main" id="{CCBA0B9E-E1A0-4489-B716-E0B6FDA55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68727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08C6-EA15-C7E4-CACC-2022331E7042}"/>
              </a:ext>
            </a:extLst>
          </p:cNvPr>
          <p:cNvSpPr>
            <a:spLocks noGrp="1"/>
          </p:cNvSpPr>
          <p:nvPr>
            <p:ph type="title" idx="4294967295"/>
          </p:nvPr>
        </p:nvSpPr>
        <p:spPr>
          <a:xfrm>
            <a:off x="2630129" y="4289220"/>
            <a:ext cx="7543340" cy="1066800"/>
          </a:xfrm>
          <a:solidFill>
            <a:schemeClr val="bg1">
              <a:lumMod val="85000"/>
            </a:schemeClr>
          </a:solidFill>
          <a:ln>
            <a:solidFill>
              <a:schemeClr val="accent6"/>
            </a:solidFill>
          </a:ln>
        </p:spPr>
        <p:txBody>
          <a:bodyPr vert="horz" lIns="91440" tIns="45720" rIns="91440" bIns="45720" rtlCol="0" anchor="ctr">
            <a:normAutofit fontScale="90000"/>
          </a:bodyPr>
          <a:lstStyle/>
          <a:p>
            <a:pPr algn="ctr"/>
            <a:r>
              <a:rPr lang="en-US" sz="6600" dirty="0"/>
              <a:t>Corneal Lacerations 2</a:t>
            </a:r>
          </a:p>
        </p:txBody>
      </p:sp>
      <p:pic>
        <p:nvPicPr>
          <p:cNvPr id="4" name="Content Placeholder 3" descr="A photo of an eye shows a laceration in the iris. The pupil is displaced toward the laceration.">
            <a:extLst>
              <a:ext uri="{FF2B5EF4-FFF2-40B4-BE49-F238E27FC236}">
                <a16:creationId xmlns:a16="http://schemas.microsoft.com/office/drawing/2014/main" id="{846E2E56-8733-6F9B-0CC4-5899DFF5B453}"/>
              </a:ext>
            </a:extLst>
          </p:cNvPr>
          <p:cNvPicPr>
            <a:picLocks noGrp="1" noChangeAspect="1"/>
          </p:cNvPicPr>
          <p:nvPr>
            <p:ph idx="4294967295"/>
          </p:nvPr>
        </p:nvPicPr>
        <p:blipFill>
          <a:blip r:embed="rId2"/>
          <a:stretch>
            <a:fillRect/>
          </a:stretch>
        </p:blipFill>
        <p:spPr>
          <a:xfrm>
            <a:off x="8434388" y="774700"/>
            <a:ext cx="3757612" cy="2867025"/>
          </a:xfrm>
          <a:prstGeom prst="rect">
            <a:avLst/>
          </a:prstGeom>
        </p:spPr>
      </p:pic>
      <p:pic>
        <p:nvPicPr>
          <p:cNvPr id="5" name="Picture 4" descr="A photo of an eye shows a laceration in the cornea. The iris is pushed out.">
            <a:extLst>
              <a:ext uri="{FF2B5EF4-FFF2-40B4-BE49-F238E27FC236}">
                <a16:creationId xmlns:a16="http://schemas.microsoft.com/office/drawing/2014/main" id="{91896499-01CF-DADD-398D-CBE42F120EE5}"/>
              </a:ext>
            </a:extLst>
          </p:cNvPr>
          <p:cNvPicPr>
            <a:picLocks noChangeAspect="1"/>
          </p:cNvPicPr>
          <p:nvPr/>
        </p:nvPicPr>
        <p:blipFill>
          <a:blip r:embed="rId3"/>
          <a:stretch>
            <a:fillRect/>
          </a:stretch>
        </p:blipFill>
        <p:spPr>
          <a:xfrm>
            <a:off x="486107" y="775469"/>
            <a:ext cx="3758184" cy="2865614"/>
          </a:xfrm>
          <a:prstGeom prst="rect">
            <a:avLst/>
          </a:prstGeom>
        </p:spPr>
      </p:pic>
      <p:pic>
        <p:nvPicPr>
          <p:cNvPr id="6" name="Picture 5" descr="A photo of an eye shows a small laceration in the cornea. The iris extrudes and the pupil is displaced.">
            <a:extLst>
              <a:ext uri="{FF2B5EF4-FFF2-40B4-BE49-F238E27FC236}">
                <a16:creationId xmlns:a16="http://schemas.microsoft.com/office/drawing/2014/main" id="{90D3A16C-01F8-5C8A-0F33-7C0C9F6A9AE3}"/>
              </a:ext>
            </a:extLst>
          </p:cNvPr>
          <p:cNvPicPr>
            <a:picLocks noChangeAspect="1"/>
          </p:cNvPicPr>
          <p:nvPr/>
        </p:nvPicPr>
        <p:blipFill>
          <a:blip r:embed="rId4"/>
          <a:stretch>
            <a:fillRect/>
          </a:stretch>
        </p:blipFill>
        <p:spPr>
          <a:xfrm>
            <a:off x="4521658" y="774376"/>
            <a:ext cx="3758184" cy="281863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D6E5642C-A44E-8D25-70A5-BD16CD61F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77388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03DD-AA23-31E1-FA78-0D42618BCD19}"/>
              </a:ext>
            </a:extLst>
          </p:cNvPr>
          <p:cNvSpPr>
            <a:spLocks noGrp="1"/>
          </p:cNvSpPr>
          <p:nvPr>
            <p:ph type="title"/>
          </p:nvPr>
        </p:nvSpPr>
        <p:spPr>
          <a:xfrm>
            <a:off x="4095135" y="512609"/>
            <a:ext cx="4247536" cy="895402"/>
          </a:xfrm>
          <a:solidFill>
            <a:schemeClr val="bg1">
              <a:lumMod val="85000"/>
            </a:schemeClr>
          </a:solidFill>
          <a:ln>
            <a:solidFill>
              <a:schemeClr val="accent6"/>
            </a:solidFill>
          </a:ln>
        </p:spPr>
        <p:txBody>
          <a:bodyPr/>
          <a:lstStyle/>
          <a:p>
            <a:pPr algn="ctr"/>
            <a:r>
              <a:rPr lang="en-US" dirty="0"/>
              <a:t>Blood in the Eye </a:t>
            </a:r>
          </a:p>
        </p:txBody>
      </p:sp>
      <p:sp>
        <p:nvSpPr>
          <p:cNvPr id="3" name="Content Placeholder 2">
            <a:extLst>
              <a:ext uri="{FF2B5EF4-FFF2-40B4-BE49-F238E27FC236}">
                <a16:creationId xmlns:a16="http://schemas.microsoft.com/office/drawing/2014/main" id="{2C6F49D5-75F0-B699-674F-1A80974AF2D6}"/>
              </a:ext>
            </a:extLst>
          </p:cNvPr>
          <p:cNvSpPr>
            <a:spLocks noGrp="1"/>
          </p:cNvSpPr>
          <p:nvPr>
            <p:ph idx="1"/>
          </p:nvPr>
        </p:nvSpPr>
        <p:spPr/>
        <p:txBody>
          <a:bodyPr/>
          <a:lstStyle/>
          <a:p>
            <a:endParaRPr lang="en-US"/>
          </a:p>
        </p:txBody>
      </p:sp>
      <p:pic>
        <p:nvPicPr>
          <p:cNvPr id="3074" name="Picture 2" descr="Subconjunctival Hemorrhage: Symptoms, Causes, Treatment">
            <a:extLst>
              <a:ext uri="{FF2B5EF4-FFF2-40B4-BE49-F238E27FC236}">
                <a16:creationId xmlns:a16="http://schemas.microsoft.com/office/drawing/2014/main" id="{934F3E9D-9C37-0A1B-E9B0-8F77D7A60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690688"/>
            <a:ext cx="6249035" cy="43569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67CAAB-E648-C54F-223A-7070A3C4E69D}"/>
              </a:ext>
            </a:extLst>
          </p:cNvPr>
          <p:cNvPicPr>
            <a:picLocks noChangeAspect="1"/>
          </p:cNvPicPr>
          <p:nvPr/>
        </p:nvPicPr>
        <p:blipFill>
          <a:blip r:embed="rId3"/>
          <a:stretch>
            <a:fillRect/>
          </a:stretch>
        </p:blipFill>
        <p:spPr>
          <a:xfrm>
            <a:off x="6790615" y="2044884"/>
            <a:ext cx="5087060" cy="3648584"/>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DD225630-7903-173E-3E2B-20FA38E68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4044085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7B32-72E6-B5B2-611C-02AE43C6F24F}"/>
              </a:ext>
            </a:extLst>
          </p:cNvPr>
          <p:cNvSpPr>
            <a:spLocks noGrp="1"/>
          </p:cNvSpPr>
          <p:nvPr>
            <p:ph type="title" idx="4294967295"/>
          </p:nvPr>
        </p:nvSpPr>
        <p:spPr>
          <a:xfrm>
            <a:off x="2163097" y="668286"/>
            <a:ext cx="5203929" cy="783712"/>
          </a:xfrm>
          <a:solidFill>
            <a:schemeClr val="bg1">
              <a:lumMod val="85000"/>
            </a:schemeClr>
          </a:solidFill>
          <a:ln>
            <a:solidFill>
              <a:schemeClr val="accent6"/>
            </a:solidFill>
          </a:ln>
        </p:spPr>
        <p:txBody>
          <a:bodyPr anchor="b">
            <a:normAutofit fontScale="90000"/>
          </a:bodyPr>
          <a:lstStyle/>
          <a:p>
            <a:pPr algn="ctr"/>
            <a:r>
              <a:rPr lang="en-US" sz="5400" dirty="0"/>
              <a:t>Blunt Eye Trauma 1</a:t>
            </a:r>
            <a:endParaRPr lang="en-US"/>
          </a:p>
        </p:txBody>
      </p:sp>
      <p:sp>
        <p:nvSpPr>
          <p:cNvPr id="3" name="Content Placeholder 2">
            <a:extLst>
              <a:ext uri="{FF2B5EF4-FFF2-40B4-BE49-F238E27FC236}">
                <a16:creationId xmlns:a16="http://schemas.microsoft.com/office/drawing/2014/main" id="{4A689660-0328-D0E4-DCA8-84E8289B8A75}"/>
              </a:ext>
            </a:extLst>
          </p:cNvPr>
          <p:cNvSpPr>
            <a:spLocks noGrp="1"/>
          </p:cNvSpPr>
          <p:nvPr>
            <p:ph idx="4294967295"/>
          </p:nvPr>
        </p:nvSpPr>
        <p:spPr>
          <a:xfrm>
            <a:off x="737419" y="1924204"/>
            <a:ext cx="6713538" cy="4119562"/>
          </a:xfrm>
        </p:spPr>
        <p:txBody>
          <a:bodyPr vert="horz" lIns="91440" tIns="45720" rIns="91440" bIns="45720" rtlCol="0" anchor="t">
            <a:noAutofit/>
          </a:bodyPr>
          <a:lstStyle/>
          <a:p>
            <a:r>
              <a:rPr lang="en-US" sz="2400" dirty="0"/>
              <a:t>The initial evaluation</a:t>
            </a:r>
          </a:p>
          <a:p>
            <a:pPr lvl="1"/>
            <a:r>
              <a:rPr lang="en-US" dirty="0"/>
              <a:t>Eyelids swell making it hard (eyelid speculum or </a:t>
            </a:r>
            <a:r>
              <a:rPr lang="en-US" err="1"/>
              <a:t>retracter</a:t>
            </a:r>
            <a:r>
              <a:rPr lang="en-US" dirty="0"/>
              <a:t>)</a:t>
            </a:r>
          </a:p>
          <a:p>
            <a:pPr lvl="1"/>
            <a:r>
              <a:rPr lang="en-US" dirty="0"/>
              <a:t>If anterior chamber flat a globe rupture is certain</a:t>
            </a:r>
          </a:p>
          <a:p>
            <a:pPr lvl="1"/>
            <a:r>
              <a:rPr lang="en-US" dirty="0"/>
              <a:t>Restricted </a:t>
            </a:r>
            <a:r>
              <a:rPr lang="en-US" err="1"/>
              <a:t>upgaze</a:t>
            </a:r>
            <a:r>
              <a:rPr lang="en-US" dirty="0"/>
              <a:t> or lateral gaze = blow-out fracture</a:t>
            </a:r>
          </a:p>
          <a:p>
            <a:pPr lvl="1"/>
            <a:r>
              <a:rPr lang="en-US" dirty="0"/>
              <a:t>Slit lamp with fluorescein staining </a:t>
            </a:r>
          </a:p>
          <a:p>
            <a:pPr lvl="1"/>
            <a:r>
              <a:rPr lang="en-US" dirty="0"/>
              <a:t>Measure intraocular pressure if no signs of ruptured globe </a:t>
            </a:r>
          </a:p>
          <a:p>
            <a:pPr lvl="1"/>
            <a:r>
              <a:rPr lang="en-US" dirty="0"/>
              <a:t>Ultrasound if no ruptured globe </a:t>
            </a:r>
          </a:p>
          <a:p>
            <a:pPr lvl="1"/>
            <a:r>
              <a:rPr lang="en-US" dirty="0"/>
              <a:t>Look for pupil irregularities </a:t>
            </a:r>
          </a:p>
        </p:txBody>
      </p:sp>
      <p:pic>
        <p:nvPicPr>
          <p:cNvPr id="2050" name="Picture 2" descr="A photo shows a metal eyelid speculum holding open the lids of an eye.">
            <a:extLst>
              <a:ext uri="{FF2B5EF4-FFF2-40B4-BE49-F238E27FC236}">
                <a16:creationId xmlns:a16="http://schemas.microsoft.com/office/drawing/2014/main" id="{C4E28725-33C2-2E99-4EAB-4B6AA9BD0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862" r="-3" b="11832"/>
          <a:stretch/>
        </p:blipFill>
        <p:spPr bwMode="auto">
          <a:xfrm>
            <a:off x="7678443" y="1795265"/>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text&#10;&#10;Description automatically generated">
            <a:extLst>
              <a:ext uri="{FF2B5EF4-FFF2-40B4-BE49-F238E27FC236}">
                <a16:creationId xmlns:a16="http://schemas.microsoft.com/office/drawing/2014/main" id="{95A9DB9E-4E52-A81D-540B-030A84A91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907130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F07-3D4D-896F-5573-2144E3BBF830}"/>
              </a:ext>
            </a:extLst>
          </p:cNvPr>
          <p:cNvSpPr>
            <a:spLocks noGrp="1"/>
          </p:cNvSpPr>
          <p:nvPr>
            <p:ph type="title" idx="4294967295"/>
          </p:nvPr>
        </p:nvSpPr>
        <p:spPr>
          <a:xfrm>
            <a:off x="1179871" y="729737"/>
            <a:ext cx="8952476" cy="845165"/>
          </a:xfrm>
          <a:solidFill>
            <a:schemeClr val="bg1">
              <a:lumMod val="85000"/>
            </a:schemeClr>
          </a:solidFill>
          <a:ln>
            <a:solidFill>
              <a:schemeClr val="accent6"/>
            </a:solidFill>
          </a:ln>
        </p:spPr>
        <p:txBody>
          <a:bodyPr anchor="b">
            <a:normAutofit/>
          </a:bodyPr>
          <a:lstStyle/>
          <a:p>
            <a:pPr algn="ctr"/>
            <a:r>
              <a:rPr lang="en-US" sz="5400" dirty="0"/>
              <a:t>Blunt Eye Trauma 2: </a:t>
            </a:r>
            <a:r>
              <a:rPr lang="en-US" sz="5400" dirty="0" err="1"/>
              <a:t>Hyphema</a:t>
            </a:r>
            <a:endParaRPr lang="en-US" sz="5400" dirty="0"/>
          </a:p>
        </p:txBody>
      </p:sp>
      <p:sp>
        <p:nvSpPr>
          <p:cNvPr id="3" name="Content Placeholder 2">
            <a:extLst>
              <a:ext uri="{FF2B5EF4-FFF2-40B4-BE49-F238E27FC236}">
                <a16:creationId xmlns:a16="http://schemas.microsoft.com/office/drawing/2014/main" id="{6E3B91C6-1BAE-E486-EA3D-5FFE434F6D33}"/>
              </a:ext>
            </a:extLst>
          </p:cNvPr>
          <p:cNvSpPr>
            <a:spLocks noGrp="1"/>
          </p:cNvSpPr>
          <p:nvPr>
            <p:ph idx="4294967295"/>
          </p:nvPr>
        </p:nvSpPr>
        <p:spPr>
          <a:xfrm>
            <a:off x="589935" y="2549935"/>
            <a:ext cx="6713538" cy="3333750"/>
          </a:xfrm>
        </p:spPr>
        <p:txBody>
          <a:bodyPr anchor="t">
            <a:normAutofit/>
          </a:bodyPr>
          <a:lstStyle/>
          <a:p>
            <a:r>
              <a:rPr lang="en-US" sz="2200" dirty="0"/>
              <a:t>Blood or blood clots in the anterior chamber </a:t>
            </a:r>
          </a:p>
          <a:p>
            <a:r>
              <a:rPr lang="en-US" sz="2200" dirty="0"/>
              <a:t>Can be traumatic or spontaneous (think sickle cell disease patient) </a:t>
            </a:r>
          </a:p>
          <a:p>
            <a:r>
              <a:rPr lang="en-US" sz="2200" dirty="0"/>
              <a:t>If from trauma usually from a ruptured iris root vessel </a:t>
            </a:r>
          </a:p>
          <a:p>
            <a:r>
              <a:rPr lang="en-US" sz="2200" dirty="0"/>
              <a:t>Anticoagulation or bleeding problem?</a:t>
            </a:r>
          </a:p>
          <a:p>
            <a:r>
              <a:rPr lang="en-US" sz="2200" dirty="0"/>
              <a:t>Treatment: prevent re-bleeding and intraocular hypertension (talk to ophthalmologist or refer)</a:t>
            </a:r>
          </a:p>
        </p:txBody>
      </p:sp>
      <p:pic>
        <p:nvPicPr>
          <p:cNvPr id="3074" name="Picture 2" descr="A photo of an eye shows the lower half of the anterior chamber filled with blood. The cornea appears blurry.">
            <a:extLst>
              <a:ext uri="{FF2B5EF4-FFF2-40B4-BE49-F238E27FC236}">
                <a16:creationId xmlns:a16="http://schemas.microsoft.com/office/drawing/2014/main" id="{F9C80D46-640A-5A0D-64A5-D6795E7CD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23"/>
          <a:stretch/>
        </p:blipFill>
        <p:spPr bwMode="auto">
          <a:xfrm>
            <a:off x="7678443" y="1795265"/>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text&#10;&#10;Description automatically generated">
            <a:extLst>
              <a:ext uri="{FF2B5EF4-FFF2-40B4-BE49-F238E27FC236}">
                <a16:creationId xmlns:a16="http://schemas.microsoft.com/office/drawing/2014/main" id="{1158BA37-4659-4D36-32AD-B7126F9A6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549638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5F1C-DA18-7528-6267-3310E9652758}"/>
              </a:ext>
            </a:extLst>
          </p:cNvPr>
          <p:cNvSpPr>
            <a:spLocks noGrp="1"/>
          </p:cNvSpPr>
          <p:nvPr>
            <p:ph type="title" idx="4294967295"/>
          </p:nvPr>
        </p:nvSpPr>
        <p:spPr>
          <a:xfrm>
            <a:off x="835742" y="634181"/>
            <a:ext cx="10671431" cy="949326"/>
          </a:xfrm>
          <a:solidFill>
            <a:schemeClr val="bg1">
              <a:lumMod val="85000"/>
            </a:schemeClr>
          </a:solidFill>
          <a:ln>
            <a:solidFill>
              <a:schemeClr val="accent6"/>
            </a:solidFill>
          </a:ln>
        </p:spPr>
        <p:txBody>
          <a:bodyPr>
            <a:normAutofit/>
          </a:bodyPr>
          <a:lstStyle/>
          <a:p>
            <a:pPr algn="ctr"/>
            <a:r>
              <a:rPr lang="en-US" dirty="0"/>
              <a:t>Blunt Eye Trauma 3: Orbital Blowout Fractures</a:t>
            </a:r>
          </a:p>
        </p:txBody>
      </p:sp>
      <p:sp>
        <p:nvSpPr>
          <p:cNvPr id="3" name="Content Placeholder 2">
            <a:extLst>
              <a:ext uri="{FF2B5EF4-FFF2-40B4-BE49-F238E27FC236}">
                <a16:creationId xmlns:a16="http://schemas.microsoft.com/office/drawing/2014/main" id="{000AEE9E-6665-DE4A-F705-74032F91FEDC}"/>
              </a:ext>
            </a:extLst>
          </p:cNvPr>
          <p:cNvSpPr>
            <a:spLocks noGrp="1"/>
          </p:cNvSpPr>
          <p:nvPr>
            <p:ph idx="4294967295"/>
          </p:nvPr>
        </p:nvSpPr>
        <p:spPr>
          <a:xfrm>
            <a:off x="958645" y="2321591"/>
            <a:ext cx="4959350" cy="3917950"/>
          </a:xfrm>
        </p:spPr>
        <p:txBody>
          <a:bodyPr vert="horz" lIns="91440" tIns="45720" rIns="91440" bIns="45720" rtlCol="0" anchor="t">
            <a:normAutofit fontScale="92500" lnSpcReduction="10000"/>
          </a:bodyPr>
          <a:lstStyle/>
          <a:p>
            <a:r>
              <a:rPr lang="en-US" sz="2000" dirty="0">
                <a:latin typeface="Source Sans Pro"/>
                <a:ea typeface="Source Sans Pro"/>
              </a:rPr>
              <a:t>Most frequent site is the inferior wall (maxillary sinus) and medial wall (ethmoid sinus throughout the lamina </a:t>
            </a:r>
            <a:r>
              <a:rPr lang="en-US" sz="2000" err="1">
                <a:latin typeface="Source Sans Pro"/>
                <a:ea typeface="Source Sans Pro"/>
              </a:rPr>
              <a:t>papyarcea</a:t>
            </a:r>
            <a:r>
              <a:rPr lang="en-US" sz="2000" dirty="0">
                <a:latin typeface="Source Sans Pro"/>
                <a:ea typeface="Source Sans Pro"/>
              </a:rPr>
              <a:t>) </a:t>
            </a:r>
          </a:p>
          <a:p>
            <a:r>
              <a:rPr lang="en-US" sz="2000" dirty="0">
                <a:latin typeface="Source Sans Pro"/>
                <a:ea typeface="Source Sans Pro"/>
              </a:rPr>
              <a:t>Emesis, nausea, bradycardia and hypotension</a:t>
            </a:r>
          </a:p>
          <a:p>
            <a:r>
              <a:rPr lang="en-US" sz="2000" dirty="0">
                <a:latin typeface="Source Sans Pro"/>
                <a:ea typeface="Source Sans Pro"/>
              </a:rPr>
              <a:t>CT scan, slit lamp, low threshold for transfer/referral </a:t>
            </a:r>
          </a:p>
          <a:p>
            <a:r>
              <a:rPr lang="en-US" sz="2000" i="0" dirty="0">
                <a:solidFill>
                  <a:srgbClr val="343536"/>
                </a:solidFill>
                <a:effectLst/>
                <a:latin typeface="Source Sans Pro"/>
                <a:ea typeface="Source Sans Pro"/>
              </a:rPr>
              <a:t>All blow-out fractures with normal initial eye examination in the ED should be referred to an ophthalmologist for dilated examination to rule out any unidentified retinal tears or detachments</a:t>
            </a:r>
          </a:p>
          <a:p>
            <a:r>
              <a:rPr lang="en-US" sz="2000" dirty="0">
                <a:solidFill>
                  <a:srgbClr val="343536"/>
                </a:solidFill>
                <a:latin typeface="Source Sans Pro"/>
                <a:ea typeface="Source Sans Pro"/>
              </a:rPr>
              <a:t>Initiating Antibiotics is often recommended due to the presence of sinus wall fractures </a:t>
            </a:r>
            <a:endParaRPr lang="en-US" sz="2000" dirty="0">
              <a:latin typeface="Source Sans Pro"/>
              <a:ea typeface="Source Sans Pro"/>
            </a:endParaRPr>
          </a:p>
        </p:txBody>
      </p:sp>
      <p:pic>
        <p:nvPicPr>
          <p:cNvPr id="4098" name="Picture 2" descr="A photo of a face shows the patient with a right eye looking upward, while the left eye is not gazing upward.">
            <a:extLst>
              <a:ext uri="{FF2B5EF4-FFF2-40B4-BE49-F238E27FC236}">
                <a16:creationId xmlns:a16="http://schemas.microsoft.com/office/drawing/2014/main" id="{B6364C87-27B4-3165-CAE7-13D93881D5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19367" y="2195355"/>
            <a:ext cx="4788505" cy="3735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text&#10;&#10;Description automatically generated">
            <a:extLst>
              <a:ext uri="{FF2B5EF4-FFF2-40B4-BE49-F238E27FC236}">
                <a16:creationId xmlns:a16="http://schemas.microsoft.com/office/drawing/2014/main" id="{2AE308A4-7A3B-9D6D-B375-664B3F582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430988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1319-5B61-CACA-BF90-D324730B3FDF}"/>
              </a:ext>
            </a:extLst>
          </p:cNvPr>
          <p:cNvSpPr>
            <a:spLocks noGrp="1"/>
          </p:cNvSpPr>
          <p:nvPr>
            <p:ph type="title" idx="4294967295"/>
          </p:nvPr>
        </p:nvSpPr>
        <p:spPr>
          <a:xfrm>
            <a:off x="0" y="664753"/>
            <a:ext cx="6311900" cy="2305050"/>
          </a:xfrm>
          <a:solidFill>
            <a:schemeClr val="bg1">
              <a:lumMod val="85000"/>
            </a:schemeClr>
          </a:solidFill>
          <a:ln>
            <a:solidFill>
              <a:schemeClr val="accent6"/>
            </a:solidFill>
          </a:ln>
        </p:spPr>
        <p:txBody>
          <a:bodyPr anchor="b">
            <a:normAutofit fontScale="90000"/>
          </a:bodyPr>
          <a:lstStyle/>
          <a:p>
            <a:pPr algn="ctr"/>
            <a:r>
              <a:rPr lang="en-US" sz="5400" dirty="0"/>
              <a:t>Blunt Eye Trauma 4: Orbital Blow-Out Fracture</a:t>
            </a:r>
            <a:endParaRPr lang="en-US"/>
          </a:p>
        </p:txBody>
      </p:sp>
      <p:sp>
        <p:nvSpPr>
          <p:cNvPr id="3" name="Content Placeholder 2">
            <a:extLst>
              <a:ext uri="{FF2B5EF4-FFF2-40B4-BE49-F238E27FC236}">
                <a16:creationId xmlns:a16="http://schemas.microsoft.com/office/drawing/2014/main" id="{AC291142-F431-C009-DED3-C500635EE37D}"/>
              </a:ext>
            </a:extLst>
          </p:cNvPr>
          <p:cNvSpPr>
            <a:spLocks noGrp="1"/>
          </p:cNvSpPr>
          <p:nvPr>
            <p:ph idx="4294967295"/>
          </p:nvPr>
        </p:nvSpPr>
        <p:spPr>
          <a:xfrm>
            <a:off x="454742" y="3750802"/>
            <a:ext cx="4857904" cy="1551244"/>
          </a:xfrm>
        </p:spPr>
        <p:txBody>
          <a:bodyPr>
            <a:normAutofit/>
          </a:bodyPr>
          <a:lstStyle/>
          <a:p>
            <a:r>
              <a:rPr lang="en-US" sz="1600" b="0" i="0" dirty="0">
                <a:solidFill>
                  <a:srgbClr val="3D3D3D"/>
                </a:solidFill>
                <a:effectLst/>
                <a:highlight>
                  <a:srgbClr val="EEEEEE"/>
                </a:highlight>
                <a:latin typeface="Open Sans" panose="020B0606030504020204" pitchFamily="34" charset="0"/>
              </a:rPr>
              <a:t>CT study shows left orbital floor comminuted fracture results in a large bony defect with subsequent herniation of the </a:t>
            </a:r>
            <a:r>
              <a:rPr lang="en-US" sz="1600" b="0" i="0" dirty="0" err="1">
                <a:solidFill>
                  <a:srgbClr val="3D3D3D"/>
                </a:solidFill>
                <a:effectLst/>
                <a:highlight>
                  <a:srgbClr val="EEEEEE"/>
                </a:highlight>
                <a:latin typeface="Open Sans" panose="020B0606030504020204" pitchFamily="34" charset="0"/>
              </a:rPr>
              <a:t>intraorbital</a:t>
            </a:r>
            <a:r>
              <a:rPr lang="en-US" sz="1600" b="0" i="0" dirty="0">
                <a:solidFill>
                  <a:srgbClr val="3D3D3D"/>
                </a:solidFill>
                <a:effectLst/>
                <a:highlight>
                  <a:srgbClr val="EEEEEE"/>
                </a:highlight>
                <a:latin typeface="Open Sans" panose="020B0606030504020204" pitchFamily="34" charset="0"/>
              </a:rPr>
              <a:t> fat and inferior rectus muscle inferiorly into the left maxillary sinus.</a:t>
            </a:r>
            <a:endParaRPr lang="en-US" sz="2200" dirty="0"/>
          </a:p>
        </p:txBody>
      </p:sp>
      <p:pic>
        <p:nvPicPr>
          <p:cNvPr id="5122" name="Picture 2">
            <a:extLst>
              <a:ext uri="{FF2B5EF4-FFF2-40B4-BE49-F238E27FC236}">
                <a16:creationId xmlns:a16="http://schemas.microsoft.com/office/drawing/2014/main" id="{C6C581AE-72F4-6279-2D22-9DBE507A2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02" r="2" b="1049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text&#10;&#10;Description automatically generated">
            <a:extLst>
              <a:ext uri="{FF2B5EF4-FFF2-40B4-BE49-F238E27FC236}">
                <a16:creationId xmlns:a16="http://schemas.microsoft.com/office/drawing/2014/main" id="{C50EE872-8DC2-80E3-3D97-F5D183DAD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640" y="6106039"/>
            <a:ext cx="2814320" cy="703189"/>
          </a:xfrm>
          <a:prstGeom prst="rect">
            <a:avLst/>
          </a:prstGeom>
        </p:spPr>
      </p:pic>
      <p:sp>
        <p:nvSpPr>
          <p:cNvPr id="5" name="Arrow: Down 4">
            <a:extLst>
              <a:ext uri="{FF2B5EF4-FFF2-40B4-BE49-F238E27FC236}">
                <a16:creationId xmlns:a16="http://schemas.microsoft.com/office/drawing/2014/main" id="{AE83D076-4CFB-DE3C-FC0C-7EB7B7FB62AC}"/>
              </a:ext>
            </a:extLst>
          </p:cNvPr>
          <p:cNvSpPr/>
          <p:nvPr/>
        </p:nvSpPr>
        <p:spPr>
          <a:xfrm rot="1320000">
            <a:off x="10238309" y="1992140"/>
            <a:ext cx="501041" cy="216073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36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25F3-3D61-FD60-E157-6ABDDC7C3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14170-4ADE-9B89-E51E-6BB78560DDE1}"/>
              </a:ext>
            </a:extLst>
          </p:cNvPr>
          <p:cNvSpPr>
            <a:spLocks noGrp="1"/>
          </p:cNvSpPr>
          <p:nvPr>
            <p:ph type="title"/>
          </p:nvPr>
        </p:nvSpPr>
        <p:spPr>
          <a:xfrm>
            <a:off x="4328651" y="475738"/>
            <a:ext cx="3534696" cy="1239531"/>
          </a:xfrm>
          <a:solidFill>
            <a:schemeClr val="accent6"/>
          </a:solidFill>
          <a:ln>
            <a:solidFill>
              <a:schemeClr val="bg1">
                <a:lumMod val="75000"/>
              </a:schemeClr>
            </a:solidFill>
          </a:ln>
        </p:spPr>
        <p:txBody>
          <a:bodyPr>
            <a:normAutofit/>
          </a:bodyPr>
          <a:lstStyle/>
          <a:p>
            <a:pPr algn="ctr"/>
            <a:r>
              <a:rPr lang="en-US" sz="8000" dirty="0"/>
              <a:t>Agenda</a:t>
            </a:r>
          </a:p>
        </p:txBody>
      </p:sp>
      <p:sp>
        <p:nvSpPr>
          <p:cNvPr id="3" name="Content Placeholder 2">
            <a:extLst>
              <a:ext uri="{FF2B5EF4-FFF2-40B4-BE49-F238E27FC236}">
                <a16:creationId xmlns:a16="http://schemas.microsoft.com/office/drawing/2014/main" id="{922FF664-9FF4-75D9-E2AE-5275EEA6230C}"/>
              </a:ext>
            </a:extLst>
          </p:cNvPr>
          <p:cNvSpPr>
            <a:spLocks noGrp="1"/>
          </p:cNvSpPr>
          <p:nvPr>
            <p:ph idx="1"/>
          </p:nvPr>
        </p:nvSpPr>
        <p:spPr/>
        <p:txBody>
          <a:bodyPr vert="horz" lIns="91440" tIns="45720" rIns="91440" bIns="45720" rtlCol="0" anchor="t">
            <a:normAutofit/>
          </a:bodyPr>
          <a:lstStyle/>
          <a:p>
            <a:pPr algn="ctr"/>
            <a:r>
              <a:rPr lang="en-US" sz="4400" dirty="0"/>
              <a:t>Eyelid </a:t>
            </a:r>
            <a:endParaRPr lang="en-US"/>
          </a:p>
          <a:p>
            <a:pPr algn="ctr"/>
            <a:r>
              <a:rPr lang="en-US" sz="4400" dirty="0"/>
              <a:t>Cornea Stuff</a:t>
            </a:r>
          </a:p>
          <a:p>
            <a:pPr algn="ctr"/>
            <a:r>
              <a:rPr lang="en-US" sz="4400" dirty="0"/>
              <a:t>Penetrating Trauma </a:t>
            </a:r>
          </a:p>
          <a:p>
            <a:pPr algn="ctr"/>
            <a:r>
              <a:rPr lang="en-US" sz="4400" dirty="0"/>
              <a:t>Blood in the eye </a:t>
            </a:r>
          </a:p>
          <a:p>
            <a:pPr algn="ctr"/>
            <a:r>
              <a:rPr lang="en-US" sz="4400" dirty="0"/>
              <a:t>Back of the Eye Things</a:t>
            </a:r>
          </a:p>
          <a:p>
            <a:pPr algn="ctr"/>
            <a:r>
              <a:rPr lang="en-US" sz="4400" dirty="0"/>
              <a:t>Ultrasound Fun </a:t>
            </a:r>
          </a:p>
        </p:txBody>
      </p:sp>
      <p:pic>
        <p:nvPicPr>
          <p:cNvPr id="4" name="Picture 3" descr="A black background with white text&#10;&#10;Description automatically generated">
            <a:extLst>
              <a:ext uri="{FF2B5EF4-FFF2-40B4-BE49-F238E27FC236}">
                <a16:creationId xmlns:a16="http://schemas.microsoft.com/office/drawing/2014/main" id="{BAC5DEF9-8678-3086-9B8D-997518BD3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163168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DA4E-2FEB-C33C-15BC-3DB4E4E089A4}"/>
              </a:ext>
            </a:extLst>
          </p:cNvPr>
          <p:cNvSpPr>
            <a:spLocks noGrp="1"/>
          </p:cNvSpPr>
          <p:nvPr>
            <p:ph type="title" idx="4294967295"/>
          </p:nvPr>
        </p:nvSpPr>
        <p:spPr>
          <a:xfrm>
            <a:off x="553065" y="799537"/>
            <a:ext cx="5003800" cy="1481137"/>
          </a:xfrm>
          <a:solidFill>
            <a:schemeClr val="bg1">
              <a:lumMod val="85000"/>
            </a:schemeClr>
          </a:solidFill>
          <a:ln>
            <a:solidFill>
              <a:schemeClr val="accent6"/>
            </a:solidFill>
          </a:ln>
        </p:spPr>
        <p:txBody>
          <a:bodyPr anchor="b">
            <a:normAutofit/>
          </a:bodyPr>
          <a:lstStyle/>
          <a:p>
            <a:pPr algn="ctr"/>
            <a:r>
              <a:rPr lang="en-US" sz="5000" dirty="0"/>
              <a:t>Blunt Eye Trauma 5: Ruptured Globe</a:t>
            </a:r>
          </a:p>
        </p:txBody>
      </p:sp>
      <p:sp>
        <p:nvSpPr>
          <p:cNvPr id="3" name="Content Placeholder 2">
            <a:extLst>
              <a:ext uri="{FF2B5EF4-FFF2-40B4-BE49-F238E27FC236}">
                <a16:creationId xmlns:a16="http://schemas.microsoft.com/office/drawing/2014/main" id="{24D2314B-82A8-D0AB-D7DF-CBA2EEFCDE0A}"/>
              </a:ext>
            </a:extLst>
          </p:cNvPr>
          <p:cNvSpPr>
            <a:spLocks noGrp="1"/>
          </p:cNvSpPr>
          <p:nvPr>
            <p:ph idx="4294967295"/>
          </p:nvPr>
        </p:nvSpPr>
        <p:spPr>
          <a:xfrm>
            <a:off x="553065" y="2660650"/>
            <a:ext cx="4819650" cy="3548063"/>
          </a:xfrm>
        </p:spPr>
        <p:txBody>
          <a:bodyPr vert="horz" lIns="91440" tIns="45720" rIns="91440" bIns="45720" rtlCol="0" anchor="t">
            <a:noAutofit/>
          </a:bodyPr>
          <a:lstStyle/>
          <a:p>
            <a:pPr marL="0" indent="0">
              <a:buNone/>
            </a:pPr>
            <a:endParaRPr lang="en-US" sz="1500" i="0" dirty="0">
              <a:effectLst/>
              <a:latin typeface="Aptos"/>
            </a:endParaRPr>
          </a:p>
          <a:p>
            <a:pPr lvl="1"/>
            <a:r>
              <a:rPr lang="en-US" dirty="0">
                <a:latin typeface="Source Sans Pro"/>
                <a:ea typeface="Source Sans Pro"/>
              </a:rPr>
              <a:t>Cover</a:t>
            </a:r>
            <a:r>
              <a:rPr lang="en-US" i="0" dirty="0">
                <a:effectLst/>
                <a:latin typeface="Source Sans Pro"/>
                <a:ea typeface="Source Sans Pro"/>
              </a:rPr>
              <a:t> the eye with a metal eye shield or make a shield from a paper cup</a:t>
            </a:r>
            <a:endParaRPr lang="en-US" dirty="0">
              <a:latin typeface="Source Sans Pro"/>
              <a:ea typeface="Source Sans Pro"/>
            </a:endParaRPr>
          </a:p>
          <a:p>
            <a:pPr lvl="1"/>
            <a:r>
              <a:rPr lang="en-US" i="0" dirty="0">
                <a:effectLst/>
                <a:latin typeface="Source Sans Pro"/>
                <a:ea typeface="Source Sans Pro"/>
              </a:rPr>
              <a:t>Elevate the bed at 45 degrees </a:t>
            </a:r>
          </a:p>
          <a:p>
            <a:pPr lvl="1"/>
            <a:r>
              <a:rPr lang="en-US" dirty="0">
                <a:latin typeface="Source Sans Pro"/>
                <a:ea typeface="Source Sans Pro"/>
              </a:rPr>
              <a:t>Vanc and </a:t>
            </a:r>
            <a:r>
              <a:rPr lang="en-US" err="1">
                <a:latin typeface="Source Sans Pro"/>
                <a:ea typeface="Source Sans Pro"/>
              </a:rPr>
              <a:t>ceftaz</a:t>
            </a:r>
            <a:r>
              <a:rPr lang="en-US" dirty="0">
                <a:latin typeface="Source Sans Pro"/>
                <a:ea typeface="Source Sans Pro"/>
              </a:rPr>
              <a:t> </a:t>
            </a:r>
          </a:p>
          <a:p>
            <a:pPr lvl="1"/>
            <a:r>
              <a:rPr lang="en-US" i="0" dirty="0">
                <a:effectLst/>
                <a:latin typeface="Source Sans Pro"/>
                <a:ea typeface="Source Sans Pro"/>
              </a:rPr>
              <a:t>Update tetanus </a:t>
            </a:r>
          </a:p>
          <a:p>
            <a:pPr lvl="1"/>
            <a:r>
              <a:rPr lang="en-US" i="0" dirty="0">
                <a:effectLst/>
                <a:latin typeface="Source Sans Pro"/>
                <a:ea typeface="Source Sans Pro"/>
              </a:rPr>
              <a:t>Antiemetics to avoid vomiting</a:t>
            </a:r>
          </a:p>
          <a:p>
            <a:pPr lvl="1"/>
            <a:endParaRPr lang="en-US" sz="1500" dirty="0"/>
          </a:p>
        </p:txBody>
      </p:sp>
      <p:pic>
        <p:nvPicPr>
          <p:cNvPr id="4" name="Picture 3" descr="A black background with white text&#10;&#10;Description automatically generated">
            <a:extLst>
              <a:ext uri="{FF2B5EF4-FFF2-40B4-BE49-F238E27FC236}">
                <a16:creationId xmlns:a16="http://schemas.microsoft.com/office/drawing/2014/main" id="{C67E8E0B-0257-9090-FC31-E51B9D534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5" name="Picture 4" descr="Ocular Ultrasound Globe Rupture with Scleral Buckling">
            <a:extLst>
              <a:ext uri="{FF2B5EF4-FFF2-40B4-BE49-F238E27FC236}">
                <a16:creationId xmlns:a16="http://schemas.microsoft.com/office/drawing/2014/main" id="{34A55894-B3EB-4F55-6491-F07ADEFFAEB7}"/>
              </a:ext>
            </a:extLst>
          </p:cNvPr>
          <p:cNvPicPr>
            <a:picLocks noChangeAspect="1"/>
          </p:cNvPicPr>
          <p:nvPr/>
        </p:nvPicPr>
        <p:blipFill>
          <a:blip r:embed="rId4"/>
          <a:stretch>
            <a:fillRect/>
          </a:stretch>
        </p:blipFill>
        <p:spPr>
          <a:xfrm>
            <a:off x="6448732" y="292970"/>
            <a:ext cx="3596150" cy="2855349"/>
          </a:xfrm>
          <a:prstGeom prst="rect">
            <a:avLst/>
          </a:prstGeom>
        </p:spPr>
      </p:pic>
      <p:pic>
        <p:nvPicPr>
          <p:cNvPr id="6" name="Picture 5" descr="Ocular Ultrasound - Globe Rupture Illustration - Scleral Buckling POCUS 101">
            <a:extLst>
              <a:ext uri="{FF2B5EF4-FFF2-40B4-BE49-F238E27FC236}">
                <a16:creationId xmlns:a16="http://schemas.microsoft.com/office/drawing/2014/main" id="{8F9171B9-2CD8-1C2A-FD70-597A90F7370B}"/>
              </a:ext>
            </a:extLst>
          </p:cNvPr>
          <p:cNvPicPr>
            <a:picLocks noChangeAspect="1"/>
          </p:cNvPicPr>
          <p:nvPr/>
        </p:nvPicPr>
        <p:blipFill>
          <a:blip r:embed="rId5"/>
          <a:stretch>
            <a:fillRect/>
          </a:stretch>
        </p:blipFill>
        <p:spPr>
          <a:xfrm>
            <a:off x="5655545" y="3431458"/>
            <a:ext cx="2908813" cy="3079955"/>
          </a:xfrm>
          <a:prstGeom prst="rect">
            <a:avLst/>
          </a:prstGeom>
        </p:spPr>
      </p:pic>
      <p:pic>
        <p:nvPicPr>
          <p:cNvPr id="7" name="Picture 6" descr="Globe Rupture - StatPearls - NCBI Bookshelf">
            <a:extLst>
              <a:ext uri="{FF2B5EF4-FFF2-40B4-BE49-F238E27FC236}">
                <a16:creationId xmlns:a16="http://schemas.microsoft.com/office/drawing/2014/main" id="{B645C856-253B-0BFC-1B69-BE64DB60164D}"/>
              </a:ext>
            </a:extLst>
          </p:cNvPr>
          <p:cNvPicPr>
            <a:picLocks noChangeAspect="1"/>
          </p:cNvPicPr>
          <p:nvPr/>
        </p:nvPicPr>
        <p:blipFill>
          <a:blip r:embed="rId6"/>
          <a:stretch>
            <a:fillRect/>
          </a:stretch>
        </p:blipFill>
        <p:spPr>
          <a:xfrm>
            <a:off x="8961796" y="3427771"/>
            <a:ext cx="2908505" cy="2435943"/>
          </a:xfrm>
          <a:prstGeom prst="rect">
            <a:avLst/>
          </a:prstGeom>
        </p:spPr>
      </p:pic>
    </p:spTree>
    <p:extLst>
      <p:ext uri="{BB962C8B-B14F-4D97-AF65-F5344CB8AC3E}">
        <p14:creationId xmlns:p14="http://schemas.microsoft.com/office/powerpoint/2010/main" val="1244756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74F6-11EA-81BB-8D78-976E6FC475F4}"/>
              </a:ext>
            </a:extLst>
          </p:cNvPr>
          <p:cNvSpPr>
            <a:spLocks noGrp="1"/>
          </p:cNvSpPr>
          <p:nvPr>
            <p:ph type="title"/>
          </p:nvPr>
        </p:nvSpPr>
        <p:spPr>
          <a:xfrm>
            <a:off x="3050458" y="475738"/>
            <a:ext cx="5783826" cy="919982"/>
          </a:xfrm>
          <a:solidFill>
            <a:schemeClr val="bg1">
              <a:lumMod val="85000"/>
            </a:schemeClr>
          </a:solidFill>
          <a:ln>
            <a:solidFill>
              <a:schemeClr val="accent6"/>
            </a:solidFill>
          </a:ln>
        </p:spPr>
        <p:txBody>
          <a:bodyPr/>
          <a:lstStyle/>
          <a:p>
            <a:pPr algn="ctr"/>
            <a:r>
              <a:rPr lang="en-US" dirty="0"/>
              <a:t>Retrobulbar Hematoma</a:t>
            </a:r>
          </a:p>
        </p:txBody>
      </p:sp>
      <p:sp>
        <p:nvSpPr>
          <p:cNvPr id="3" name="Content Placeholder 2">
            <a:extLst>
              <a:ext uri="{FF2B5EF4-FFF2-40B4-BE49-F238E27FC236}">
                <a16:creationId xmlns:a16="http://schemas.microsoft.com/office/drawing/2014/main" id="{E2737358-4228-D98C-473D-8F09B364EA11}"/>
              </a:ext>
            </a:extLst>
          </p:cNvPr>
          <p:cNvSpPr>
            <a:spLocks noGrp="1"/>
          </p:cNvSpPr>
          <p:nvPr>
            <p:ph idx="1"/>
          </p:nvPr>
        </p:nvSpPr>
        <p:spPr>
          <a:xfrm>
            <a:off x="297426" y="1715012"/>
            <a:ext cx="10515600" cy="4351338"/>
          </a:xfrm>
        </p:spPr>
        <p:txBody>
          <a:bodyPr vert="horz" lIns="91440" tIns="45720" rIns="91440" bIns="45720" rtlCol="0" anchor="t">
            <a:normAutofit/>
          </a:bodyPr>
          <a:lstStyle/>
          <a:p>
            <a:r>
              <a:rPr lang="en-US" dirty="0"/>
              <a:t>Orbital compartment syndrome </a:t>
            </a:r>
          </a:p>
          <a:p>
            <a:r>
              <a:rPr lang="en-US" dirty="0"/>
              <a:t>Emergent consult to ophthalmology </a:t>
            </a:r>
          </a:p>
          <a:p>
            <a:r>
              <a:rPr lang="en-US" dirty="0"/>
              <a:t>Often diagnosed on CT scan</a:t>
            </a:r>
          </a:p>
          <a:p>
            <a:r>
              <a:rPr lang="en-US" dirty="0"/>
              <a:t>Patient will present</a:t>
            </a:r>
          </a:p>
          <a:p>
            <a:pPr lvl="1"/>
            <a:r>
              <a:rPr lang="en-US" dirty="0"/>
              <a:t>Eye pain, Proptosis </a:t>
            </a:r>
          </a:p>
          <a:p>
            <a:pPr lvl="1"/>
            <a:r>
              <a:rPr lang="en-US" dirty="0"/>
              <a:t>Impaired EOMs </a:t>
            </a:r>
          </a:p>
          <a:p>
            <a:pPr lvl="1"/>
            <a:r>
              <a:rPr lang="en-US" dirty="0"/>
              <a:t>Decreased vision</a:t>
            </a:r>
          </a:p>
          <a:p>
            <a:pPr lvl="1"/>
            <a:r>
              <a:rPr lang="en-US" dirty="0"/>
              <a:t>Pupillary defect </a:t>
            </a:r>
          </a:p>
          <a:p>
            <a:pPr lvl="1"/>
            <a:r>
              <a:rPr lang="en-US" dirty="0"/>
              <a:t>Elevated IOP (&gt;40 mm Hg = emergency lateral canthotomy) </a:t>
            </a:r>
          </a:p>
        </p:txBody>
      </p:sp>
      <p:pic>
        <p:nvPicPr>
          <p:cNvPr id="5" name="Picture 4">
            <a:extLst>
              <a:ext uri="{FF2B5EF4-FFF2-40B4-BE49-F238E27FC236}">
                <a16:creationId xmlns:a16="http://schemas.microsoft.com/office/drawing/2014/main" id="{4B9AEEDC-3E9A-6FB7-7E6B-410A89F6CBE6}"/>
              </a:ext>
            </a:extLst>
          </p:cNvPr>
          <p:cNvPicPr>
            <a:picLocks noChangeAspect="1"/>
          </p:cNvPicPr>
          <p:nvPr/>
        </p:nvPicPr>
        <p:blipFill>
          <a:blip r:embed="rId3"/>
          <a:stretch>
            <a:fillRect/>
          </a:stretch>
        </p:blipFill>
        <p:spPr>
          <a:xfrm>
            <a:off x="7373586" y="1604399"/>
            <a:ext cx="3438784" cy="2086536"/>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D610D03F-27FE-EE65-121F-7C2330CC8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4" name="Picture 3" descr="Ocular Ultrasound Retrobulbar Hemorrhage with Guitar Pick Sign">
            <a:extLst>
              <a:ext uri="{FF2B5EF4-FFF2-40B4-BE49-F238E27FC236}">
                <a16:creationId xmlns:a16="http://schemas.microsoft.com/office/drawing/2014/main" id="{3536A940-16B5-282E-E206-3853D1F186E6}"/>
              </a:ext>
            </a:extLst>
          </p:cNvPr>
          <p:cNvPicPr>
            <a:picLocks noChangeAspect="1"/>
          </p:cNvPicPr>
          <p:nvPr/>
        </p:nvPicPr>
        <p:blipFill>
          <a:blip r:embed="rId5"/>
          <a:stretch>
            <a:fillRect/>
          </a:stretch>
        </p:blipFill>
        <p:spPr>
          <a:xfrm>
            <a:off x="4631301" y="3164450"/>
            <a:ext cx="2437786" cy="1893326"/>
          </a:xfrm>
          <a:prstGeom prst="rect">
            <a:avLst/>
          </a:prstGeom>
        </p:spPr>
      </p:pic>
      <p:pic>
        <p:nvPicPr>
          <p:cNvPr id="7" name="Picture 6" descr="Ocular Ultrasound - Retrobulbar Hemorrhage Illustration - Guitar Pick Sign POCUS 101">
            <a:extLst>
              <a:ext uri="{FF2B5EF4-FFF2-40B4-BE49-F238E27FC236}">
                <a16:creationId xmlns:a16="http://schemas.microsoft.com/office/drawing/2014/main" id="{5EE5292B-B502-65DE-ADBB-46243152BB28}"/>
              </a:ext>
            </a:extLst>
          </p:cNvPr>
          <p:cNvPicPr>
            <a:picLocks noChangeAspect="1"/>
          </p:cNvPicPr>
          <p:nvPr/>
        </p:nvPicPr>
        <p:blipFill>
          <a:blip r:embed="rId6"/>
          <a:stretch>
            <a:fillRect/>
          </a:stretch>
        </p:blipFill>
        <p:spPr>
          <a:xfrm>
            <a:off x="9265367" y="3738717"/>
            <a:ext cx="2166170" cy="2317956"/>
          </a:xfrm>
          <a:prstGeom prst="rect">
            <a:avLst/>
          </a:prstGeom>
        </p:spPr>
      </p:pic>
    </p:spTree>
    <p:extLst>
      <p:ext uri="{BB962C8B-B14F-4D97-AF65-F5344CB8AC3E}">
        <p14:creationId xmlns:p14="http://schemas.microsoft.com/office/powerpoint/2010/main" val="222091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6161-50DB-70DC-51E2-4C631DD94C0D}"/>
              </a:ext>
            </a:extLst>
          </p:cNvPr>
          <p:cNvSpPr>
            <a:spLocks noGrp="1"/>
          </p:cNvSpPr>
          <p:nvPr>
            <p:ph type="title"/>
          </p:nvPr>
        </p:nvSpPr>
        <p:spPr>
          <a:xfrm>
            <a:off x="2435942" y="512609"/>
            <a:ext cx="7320117" cy="993725"/>
          </a:xfrm>
          <a:solidFill>
            <a:schemeClr val="bg1">
              <a:lumMod val="85000"/>
            </a:schemeClr>
          </a:solidFill>
          <a:ln>
            <a:solidFill>
              <a:schemeClr val="accent6"/>
            </a:solidFill>
          </a:ln>
        </p:spPr>
        <p:txBody>
          <a:bodyPr>
            <a:normAutofit fontScale="90000"/>
          </a:bodyPr>
          <a:lstStyle/>
          <a:p>
            <a:pPr algn="ctr"/>
            <a:r>
              <a:rPr lang="en-US" dirty="0"/>
              <a:t>Posterior Vitreous Detachment 1</a:t>
            </a:r>
          </a:p>
        </p:txBody>
      </p:sp>
      <p:sp>
        <p:nvSpPr>
          <p:cNvPr id="3" name="Content Placeholder 2">
            <a:extLst>
              <a:ext uri="{FF2B5EF4-FFF2-40B4-BE49-F238E27FC236}">
                <a16:creationId xmlns:a16="http://schemas.microsoft.com/office/drawing/2014/main" id="{51FCC98C-44DE-BFE5-4C8D-470F758AF9AD}"/>
              </a:ext>
            </a:extLst>
          </p:cNvPr>
          <p:cNvSpPr>
            <a:spLocks noGrp="1"/>
          </p:cNvSpPr>
          <p:nvPr>
            <p:ph idx="1"/>
          </p:nvPr>
        </p:nvSpPr>
        <p:spPr/>
        <p:txBody>
          <a:bodyPr/>
          <a:lstStyle/>
          <a:p>
            <a:endParaRPr lang="en-US"/>
          </a:p>
        </p:txBody>
      </p:sp>
      <p:pic>
        <p:nvPicPr>
          <p:cNvPr id="4" name="Picture 3" descr="A black background with white text&#10;&#10;Description automatically generated">
            <a:extLst>
              <a:ext uri="{FF2B5EF4-FFF2-40B4-BE49-F238E27FC236}">
                <a16:creationId xmlns:a16="http://schemas.microsoft.com/office/drawing/2014/main" id="{E6B82C3B-602D-728A-EF58-062691C12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6" name="Picture 5">
            <a:extLst>
              <a:ext uri="{FF2B5EF4-FFF2-40B4-BE49-F238E27FC236}">
                <a16:creationId xmlns:a16="http://schemas.microsoft.com/office/drawing/2014/main" id="{1629B187-462A-38EA-7A37-BBBD3B3095DB}"/>
              </a:ext>
            </a:extLst>
          </p:cNvPr>
          <p:cNvPicPr>
            <a:picLocks noChangeAspect="1"/>
          </p:cNvPicPr>
          <p:nvPr/>
        </p:nvPicPr>
        <p:blipFill>
          <a:blip r:embed="rId3"/>
          <a:stretch>
            <a:fillRect/>
          </a:stretch>
        </p:blipFill>
        <p:spPr>
          <a:xfrm>
            <a:off x="3821799" y="1746369"/>
            <a:ext cx="4544961" cy="4500700"/>
          </a:xfrm>
          <a:prstGeom prst="rect">
            <a:avLst/>
          </a:prstGeom>
        </p:spPr>
      </p:pic>
    </p:spTree>
    <p:extLst>
      <p:ext uri="{BB962C8B-B14F-4D97-AF65-F5344CB8AC3E}">
        <p14:creationId xmlns:p14="http://schemas.microsoft.com/office/powerpoint/2010/main" val="1730996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77BC-5F11-064E-F3B3-033404486C3A}"/>
              </a:ext>
            </a:extLst>
          </p:cNvPr>
          <p:cNvSpPr>
            <a:spLocks noGrp="1"/>
          </p:cNvSpPr>
          <p:nvPr>
            <p:ph type="title"/>
          </p:nvPr>
        </p:nvSpPr>
        <p:spPr>
          <a:xfrm>
            <a:off x="2767781" y="610931"/>
            <a:ext cx="7356988" cy="858531"/>
          </a:xfrm>
          <a:solidFill>
            <a:schemeClr val="bg1">
              <a:lumMod val="85000"/>
            </a:schemeClr>
          </a:solidFill>
          <a:ln>
            <a:solidFill>
              <a:schemeClr val="accent6"/>
            </a:solidFill>
          </a:ln>
        </p:spPr>
        <p:txBody>
          <a:bodyPr>
            <a:normAutofit fontScale="90000"/>
          </a:bodyPr>
          <a:lstStyle/>
          <a:p>
            <a:pPr algn="ctr"/>
            <a:r>
              <a:rPr lang="en-US" dirty="0"/>
              <a:t>Posterior Vitreous Detachment 2</a:t>
            </a:r>
          </a:p>
        </p:txBody>
      </p:sp>
      <p:sp>
        <p:nvSpPr>
          <p:cNvPr id="3" name="Content Placeholder 2">
            <a:extLst>
              <a:ext uri="{FF2B5EF4-FFF2-40B4-BE49-F238E27FC236}">
                <a16:creationId xmlns:a16="http://schemas.microsoft.com/office/drawing/2014/main" id="{0A6622AB-A26D-5D65-3EC5-6F8D47E1A301}"/>
              </a:ext>
            </a:extLst>
          </p:cNvPr>
          <p:cNvSpPr>
            <a:spLocks noGrp="1"/>
          </p:cNvSpPr>
          <p:nvPr>
            <p:ph idx="1"/>
          </p:nvPr>
        </p:nvSpPr>
        <p:spPr>
          <a:xfrm>
            <a:off x="838200" y="2833432"/>
            <a:ext cx="10515600" cy="2655274"/>
          </a:xfrm>
        </p:spPr>
        <p:txBody>
          <a:bodyPr vert="horz" lIns="91440" tIns="45720" rIns="91440" bIns="45720" rtlCol="0" anchor="t">
            <a:normAutofit/>
          </a:bodyPr>
          <a:lstStyle/>
          <a:p>
            <a:pPr algn="ctr"/>
            <a:r>
              <a:rPr lang="en-US" sz="3600" dirty="0"/>
              <a:t>R/O Globe Rupture </a:t>
            </a:r>
          </a:p>
          <a:p>
            <a:pPr algn="ctr"/>
            <a:r>
              <a:rPr lang="en-US" sz="3600" dirty="0"/>
              <a:t>Ultrasound (slide 44/45)</a:t>
            </a:r>
          </a:p>
          <a:p>
            <a:pPr lvl="1" algn="ctr"/>
            <a:r>
              <a:rPr lang="en-US" sz="3600" dirty="0"/>
              <a:t>Floaters </a:t>
            </a:r>
          </a:p>
        </p:txBody>
      </p:sp>
      <p:pic>
        <p:nvPicPr>
          <p:cNvPr id="5" name="Picture 4" descr="A black background with white text&#10;&#10;Description automatically generated">
            <a:extLst>
              <a:ext uri="{FF2B5EF4-FFF2-40B4-BE49-F238E27FC236}">
                <a16:creationId xmlns:a16="http://schemas.microsoft.com/office/drawing/2014/main" id="{459C84ED-562F-520C-E82E-11599AA8E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77974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EEDC-47FF-747D-6A38-BB50CC9ADF52}"/>
              </a:ext>
            </a:extLst>
          </p:cNvPr>
          <p:cNvSpPr>
            <a:spLocks noGrp="1"/>
          </p:cNvSpPr>
          <p:nvPr>
            <p:ph type="title"/>
          </p:nvPr>
        </p:nvSpPr>
        <p:spPr>
          <a:xfrm>
            <a:off x="4119716" y="856739"/>
            <a:ext cx="4481052" cy="649596"/>
          </a:xfrm>
          <a:solidFill>
            <a:schemeClr val="bg1">
              <a:lumMod val="85000"/>
            </a:schemeClr>
          </a:solidFill>
          <a:ln>
            <a:solidFill>
              <a:schemeClr val="accent6"/>
            </a:solidFill>
          </a:ln>
        </p:spPr>
        <p:txBody>
          <a:bodyPr>
            <a:normAutofit fontScale="90000"/>
          </a:bodyPr>
          <a:lstStyle/>
          <a:p>
            <a:pPr algn="ctr"/>
            <a:r>
              <a:rPr lang="en-US" dirty="0"/>
              <a:t>Retinal Detachment </a:t>
            </a:r>
            <a:endParaRPr lang="en-US"/>
          </a:p>
        </p:txBody>
      </p:sp>
      <p:sp>
        <p:nvSpPr>
          <p:cNvPr id="3" name="Content Placeholder 2">
            <a:extLst>
              <a:ext uri="{FF2B5EF4-FFF2-40B4-BE49-F238E27FC236}">
                <a16:creationId xmlns:a16="http://schemas.microsoft.com/office/drawing/2014/main" id="{C29043EA-F03D-3649-7F70-CBF00885D061}"/>
              </a:ext>
            </a:extLst>
          </p:cNvPr>
          <p:cNvSpPr>
            <a:spLocks noGrp="1"/>
          </p:cNvSpPr>
          <p:nvPr>
            <p:ph idx="1"/>
          </p:nvPr>
        </p:nvSpPr>
        <p:spPr>
          <a:xfrm>
            <a:off x="1698523" y="3288173"/>
            <a:ext cx="4001730" cy="1598306"/>
          </a:xfrm>
        </p:spPr>
        <p:txBody>
          <a:bodyPr vert="horz" lIns="91440" tIns="45720" rIns="91440" bIns="45720" rtlCol="0" anchor="t">
            <a:normAutofit lnSpcReduction="10000"/>
          </a:bodyPr>
          <a:lstStyle/>
          <a:p>
            <a:pPr algn="ctr"/>
            <a:r>
              <a:rPr lang="en-US" dirty="0"/>
              <a:t>PVD symptoms + visual deficits</a:t>
            </a:r>
            <a:endParaRPr lang="en-US"/>
          </a:p>
          <a:p>
            <a:pPr algn="ctr"/>
            <a:r>
              <a:rPr lang="en-US" dirty="0"/>
              <a:t>Ultrasound (on slides 41/42) </a:t>
            </a:r>
          </a:p>
        </p:txBody>
      </p:sp>
      <p:pic>
        <p:nvPicPr>
          <p:cNvPr id="4" name="Picture 3" descr="Retinal Detachment - Causes, Signs, Symptoms, Surgery, Repair">
            <a:extLst>
              <a:ext uri="{FF2B5EF4-FFF2-40B4-BE49-F238E27FC236}">
                <a16:creationId xmlns:a16="http://schemas.microsoft.com/office/drawing/2014/main" id="{E04F7897-5C87-D849-33A3-622E00E25531}"/>
              </a:ext>
            </a:extLst>
          </p:cNvPr>
          <p:cNvPicPr>
            <a:picLocks noChangeAspect="1"/>
          </p:cNvPicPr>
          <p:nvPr/>
        </p:nvPicPr>
        <p:blipFill>
          <a:blip r:embed="rId2"/>
          <a:stretch>
            <a:fillRect/>
          </a:stretch>
        </p:blipFill>
        <p:spPr>
          <a:xfrm>
            <a:off x="6363314" y="1988266"/>
            <a:ext cx="4996017" cy="4552951"/>
          </a:xfrm>
          <a:prstGeom prst="rect">
            <a:avLst/>
          </a:prstGeom>
        </p:spPr>
      </p:pic>
    </p:spTree>
    <p:extLst>
      <p:ext uri="{BB962C8B-B14F-4D97-AF65-F5344CB8AC3E}">
        <p14:creationId xmlns:p14="http://schemas.microsoft.com/office/powerpoint/2010/main" val="2780289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725-E4DF-6AD2-AA85-CB7FAAC93D73}"/>
              </a:ext>
            </a:extLst>
          </p:cNvPr>
          <p:cNvSpPr>
            <a:spLocks noGrp="1"/>
          </p:cNvSpPr>
          <p:nvPr>
            <p:ph type="title"/>
          </p:nvPr>
        </p:nvSpPr>
        <p:spPr>
          <a:xfrm>
            <a:off x="4144296" y="782995"/>
            <a:ext cx="4173793" cy="932272"/>
          </a:xfrm>
          <a:solidFill>
            <a:schemeClr val="bg1">
              <a:lumMod val="85000"/>
            </a:schemeClr>
          </a:solidFill>
          <a:ln>
            <a:solidFill>
              <a:schemeClr val="accent6"/>
            </a:solidFill>
          </a:ln>
        </p:spPr>
        <p:txBody>
          <a:bodyPr>
            <a:normAutofit/>
          </a:bodyPr>
          <a:lstStyle/>
          <a:p>
            <a:pPr algn="ctr"/>
            <a:r>
              <a:rPr lang="en-US" sz="4800" dirty="0"/>
              <a:t>Ocular POCUS</a:t>
            </a:r>
            <a:endParaRPr lang="en-US" sz="4800"/>
          </a:p>
        </p:txBody>
      </p:sp>
      <p:sp>
        <p:nvSpPr>
          <p:cNvPr id="3" name="Content Placeholder 2">
            <a:extLst>
              <a:ext uri="{FF2B5EF4-FFF2-40B4-BE49-F238E27FC236}">
                <a16:creationId xmlns:a16="http://schemas.microsoft.com/office/drawing/2014/main" id="{E7F7A16B-818C-CD4F-DBB1-390E4A6C21E4}"/>
              </a:ext>
            </a:extLst>
          </p:cNvPr>
          <p:cNvSpPr>
            <a:spLocks noGrp="1"/>
          </p:cNvSpPr>
          <p:nvPr>
            <p:ph idx="1"/>
          </p:nvPr>
        </p:nvSpPr>
        <p:spPr/>
        <p:txBody>
          <a:bodyPr vert="horz" lIns="91440" tIns="45720" rIns="91440" bIns="45720" rtlCol="0" anchor="t">
            <a:normAutofit/>
          </a:bodyPr>
          <a:lstStyle/>
          <a:p>
            <a:pPr algn="ctr"/>
            <a:r>
              <a:rPr lang="en-US" sz="4000" dirty="0"/>
              <a:t>Patient positioning </a:t>
            </a:r>
          </a:p>
          <a:p>
            <a:pPr algn="ctr"/>
            <a:r>
              <a:rPr lang="en-US" sz="4000" dirty="0"/>
              <a:t>Indications </a:t>
            </a:r>
          </a:p>
          <a:p>
            <a:pPr algn="ctr"/>
            <a:r>
              <a:rPr lang="en-US" sz="4000" dirty="0"/>
              <a:t>Normal findings </a:t>
            </a:r>
          </a:p>
          <a:p>
            <a:pPr algn="ctr"/>
            <a:r>
              <a:rPr lang="en-US" sz="4000" dirty="0"/>
              <a:t>Abnormal findings </a:t>
            </a:r>
          </a:p>
          <a:p>
            <a:pPr algn="ctr"/>
            <a:r>
              <a:rPr lang="en-US" sz="4000" dirty="0"/>
              <a:t>Contraindications</a:t>
            </a:r>
          </a:p>
          <a:p>
            <a:pPr algn="ctr"/>
            <a:r>
              <a:rPr lang="en-US" sz="4000" dirty="0"/>
              <a:t>Complications </a:t>
            </a:r>
          </a:p>
        </p:txBody>
      </p:sp>
      <p:pic>
        <p:nvPicPr>
          <p:cNvPr id="4" name="Picture 3" descr="A black background with white text&#10;&#10;Description automatically generated">
            <a:extLst>
              <a:ext uri="{FF2B5EF4-FFF2-40B4-BE49-F238E27FC236}">
                <a16:creationId xmlns:a16="http://schemas.microsoft.com/office/drawing/2014/main" id="{2EEA6906-5E3F-88C2-BBF3-2A7BBDE78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850324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A703-76D2-8040-333C-E65FFC2AFF67}"/>
              </a:ext>
            </a:extLst>
          </p:cNvPr>
          <p:cNvSpPr>
            <a:spLocks noGrp="1"/>
          </p:cNvSpPr>
          <p:nvPr>
            <p:ph type="title"/>
          </p:nvPr>
        </p:nvSpPr>
        <p:spPr>
          <a:xfrm>
            <a:off x="1501877" y="623222"/>
            <a:ext cx="9348020" cy="907693"/>
          </a:xfrm>
          <a:solidFill>
            <a:schemeClr val="bg1">
              <a:lumMod val="85000"/>
            </a:schemeClr>
          </a:solidFill>
          <a:ln>
            <a:solidFill>
              <a:schemeClr val="accent6"/>
            </a:solidFill>
          </a:ln>
        </p:spPr>
        <p:txBody>
          <a:bodyPr/>
          <a:lstStyle/>
          <a:p>
            <a:pPr algn="ctr"/>
            <a:r>
              <a:rPr lang="en-US" dirty="0"/>
              <a:t>Ocular US: Patient Positioning/Set up</a:t>
            </a:r>
            <a:endParaRPr lang="en-US"/>
          </a:p>
        </p:txBody>
      </p:sp>
      <p:pic>
        <p:nvPicPr>
          <p:cNvPr id="5" name="Content Placeholder 4" descr="Ocular Ultrasound Sagittal View with Labels">
            <a:extLst>
              <a:ext uri="{FF2B5EF4-FFF2-40B4-BE49-F238E27FC236}">
                <a16:creationId xmlns:a16="http://schemas.microsoft.com/office/drawing/2014/main" id="{1BFBD235-D9B0-B564-1F2D-3CF21A6903DB}"/>
              </a:ext>
            </a:extLst>
          </p:cNvPr>
          <p:cNvPicPr>
            <a:picLocks noGrp="1" noChangeAspect="1"/>
          </p:cNvPicPr>
          <p:nvPr>
            <p:ph idx="1"/>
          </p:nvPr>
        </p:nvPicPr>
        <p:blipFill>
          <a:blip r:embed="rId3"/>
          <a:stretch>
            <a:fillRect/>
          </a:stretch>
        </p:blipFill>
        <p:spPr>
          <a:xfrm>
            <a:off x="2146987" y="1936238"/>
            <a:ext cx="7725961" cy="4105531"/>
          </a:xfrm>
        </p:spPr>
      </p:pic>
      <p:pic>
        <p:nvPicPr>
          <p:cNvPr id="4" name="Picture 3" descr="A black background with white text&#10;&#10;Description automatically generated">
            <a:extLst>
              <a:ext uri="{FF2B5EF4-FFF2-40B4-BE49-F238E27FC236}">
                <a16:creationId xmlns:a16="http://schemas.microsoft.com/office/drawing/2014/main" id="{3AB424D1-A8E5-E564-6F87-C4A0436C9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262326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9A8D-ACFF-9E97-191A-9663D6E58A49}"/>
              </a:ext>
            </a:extLst>
          </p:cNvPr>
          <p:cNvSpPr>
            <a:spLocks noGrp="1"/>
          </p:cNvSpPr>
          <p:nvPr>
            <p:ph type="title"/>
          </p:nvPr>
        </p:nvSpPr>
        <p:spPr>
          <a:xfrm>
            <a:off x="3271684" y="475738"/>
            <a:ext cx="5255342" cy="969144"/>
          </a:xfrm>
          <a:solidFill>
            <a:schemeClr val="bg1">
              <a:lumMod val="85000"/>
            </a:schemeClr>
          </a:solidFill>
          <a:ln>
            <a:solidFill>
              <a:schemeClr val="accent6"/>
            </a:solidFill>
          </a:ln>
        </p:spPr>
        <p:txBody>
          <a:bodyPr/>
          <a:lstStyle/>
          <a:p>
            <a:r>
              <a:rPr lang="en-US"/>
              <a:t>Ocular US: Indications</a:t>
            </a:r>
          </a:p>
        </p:txBody>
      </p:sp>
      <p:sp>
        <p:nvSpPr>
          <p:cNvPr id="3" name="Content Placeholder 2">
            <a:extLst>
              <a:ext uri="{FF2B5EF4-FFF2-40B4-BE49-F238E27FC236}">
                <a16:creationId xmlns:a16="http://schemas.microsoft.com/office/drawing/2014/main" id="{D8A3AD88-F77C-6A23-9137-FD685178A05C}"/>
              </a:ext>
            </a:extLst>
          </p:cNvPr>
          <p:cNvSpPr>
            <a:spLocks noGrp="1"/>
          </p:cNvSpPr>
          <p:nvPr>
            <p:ph idx="1"/>
          </p:nvPr>
        </p:nvSpPr>
        <p:spPr>
          <a:xfrm>
            <a:off x="838200" y="2231206"/>
            <a:ext cx="2428567" cy="504467"/>
          </a:xfrm>
        </p:spPr>
        <p:txBody>
          <a:bodyPr vert="horz" lIns="91440" tIns="45720" rIns="91440" bIns="45720" rtlCol="0" anchor="t">
            <a:noAutofit/>
          </a:bodyPr>
          <a:lstStyle/>
          <a:p>
            <a:pPr marL="0" indent="0">
              <a:buNone/>
            </a:pPr>
            <a:r>
              <a:rPr lang="en-US" sz="3600" dirty="0">
                <a:solidFill>
                  <a:srgbClr val="343536"/>
                </a:solidFill>
                <a:latin typeface="Roboto"/>
                <a:ea typeface="Roboto"/>
                <a:cs typeface="Roboto"/>
              </a:rPr>
              <a:t>Vision loss</a:t>
            </a:r>
            <a:endParaRPr lang="en-US" sz="3600" dirty="0"/>
          </a:p>
          <a:p>
            <a:endParaRPr lang="en-US" sz="1400" dirty="0">
              <a:solidFill>
                <a:srgbClr val="343536"/>
              </a:solidFill>
              <a:latin typeface="Roboto"/>
              <a:ea typeface="Roboto"/>
              <a:cs typeface="Roboto"/>
            </a:endParaRPr>
          </a:p>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B01DD3F5-AFE0-D4DD-D1B0-C89461697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
        <p:nvSpPr>
          <p:cNvPr id="5" name="TextBox 4">
            <a:extLst>
              <a:ext uri="{FF2B5EF4-FFF2-40B4-BE49-F238E27FC236}">
                <a16:creationId xmlns:a16="http://schemas.microsoft.com/office/drawing/2014/main" id="{9C093CE9-D920-D4F8-2E7A-155B0D64A2DE}"/>
              </a:ext>
            </a:extLst>
          </p:cNvPr>
          <p:cNvSpPr txBox="1"/>
          <p:nvPr/>
        </p:nvSpPr>
        <p:spPr>
          <a:xfrm>
            <a:off x="4178709" y="3244645"/>
            <a:ext cx="32692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Ocular Trauma</a:t>
            </a:r>
          </a:p>
        </p:txBody>
      </p:sp>
      <p:sp>
        <p:nvSpPr>
          <p:cNvPr id="6" name="TextBox 5">
            <a:extLst>
              <a:ext uri="{FF2B5EF4-FFF2-40B4-BE49-F238E27FC236}">
                <a16:creationId xmlns:a16="http://schemas.microsoft.com/office/drawing/2014/main" id="{E559A663-A2B3-9779-3B1A-3EA919711556}"/>
              </a:ext>
            </a:extLst>
          </p:cNvPr>
          <p:cNvSpPr txBox="1"/>
          <p:nvPr/>
        </p:nvSpPr>
        <p:spPr>
          <a:xfrm>
            <a:off x="8382000" y="4485967"/>
            <a:ext cx="19295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Eye Pain</a:t>
            </a:r>
            <a:endParaRPr lang="en-US" sz="3600"/>
          </a:p>
        </p:txBody>
      </p:sp>
    </p:spTree>
    <p:extLst>
      <p:ext uri="{BB962C8B-B14F-4D97-AF65-F5344CB8AC3E}">
        <p14:creationId xmlns:p14="http://schemas.microsoft.com/office/powerpoint/2010/main" val="81034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754E-48FE-F593-2AAD-5A23894DBD03}"/>
              </a:ext>
            </a:extLst>
          </p:cNvPr>
          <p:cNvSpPr>
            <a:spLocks noGrp="1"/>
          </p:cNvSpPr>
          <p:nvPr>
            <p:ph type="title"/>
          </p:nvPr>
        </p:nvSpPr>
        <p:spPr>
          <a:xfrm>
            <a:off x="2706329" y="512609"/>
            <a:ext cx="6545826" cy="1055176"/>
          </a:xfrm>
          <a:solidFill>
            <a:schemeClr val="bg1">
              <a:lumMod val="85000"/>
            </a:schemeClr>
          </a:solidFill>
          <a:ln>
            <a:solidFill>
              <a:schemeClr val="accent6"/>
            </a:solidFill>
          </a:ln>
        </p:spPr>
        <p:txBody>
          <a:bodyPr>
            <a:normAutofit fontScale="90000"/>
          </a:bodyPr>
          <a:lstStyle/>
          <a:p>
            <a:r>
              <a:rPr lang="en-US" dirty="0"/>
              <a:t>Ocular US: Normal Findings 1</a:t>
            </a:r>
          </a:p>
        </p:txBody>
      </p:sp>
      <p:pic>
        <p:nvPicPr>
          <p:cNvPr id="5" name="Content Placeholder 4" descr="An ocular ultrasound of a normal eye shows a large, round anechoic area with linear, hyperechoic stripes near the anterior end. An illustration shows the internal anatomy of the eye.">
            <a:extLst>
              <a:ext uri="{FF2B5EF4-FFF2-40B4-BE49-F238E27FC236}">
                <a16:creationId xmlns:a16="http://schemas.microsoft.com/office/drawing/2014/main" id="{91DA8DCC-3A39-92F0-0128-6F8FBBA16FD7}"/>
              </a:ext>
            </a:extLst>
          </p:cNvPr>
          <p:cNvPicPr>
            <a:picLocks noGrp="1" noChangeAspect="1"/>
          </p:cNvPicPr>
          <p:nvPr>
            <p:ph idx="1"/>
          </p:nvPr>
        </p:nvPicPr>
        <p:blipFill>
          <a:blip r:embed="rId3"/>
          <a:stretch>
            <a:fillRect/>
          </a:stretch>
        </p:blipFill>
        <p:spPr>
          <a:xfrm>
            <a:off x="303571" y="2055275"/>
            <a:ext cx="4800600" cy="4162425"/>
          </a:xfrm>
        </p:spPr>
      </p:pic>
      <p:pic>
        <p:nvPicPr>
          <p:cNvPr id="4" name="Picture 3" descr="A black background with white text&#10;&#10;Description automatically generated">
            <a:extLst>
              <a:ext uri="{FF2B5EF4-FFF2-40B4-BE49-F238E27FC236}">
                <a16:creationId xmlns:a16="http://schemas.microsoft.com/office/drawing/2014/main" id="{C3CF393E-DB71-321E-65F8-00BC46BD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6" name="Picture 5" descr="An ocular ultrasound of a normal eye shows a large, round anechoic area with linear, hyperechoic stripes near the anterior end. An illustration shows the internal anatomy of the eye.">
            <a:extLst>
              <a:ext uri="{FF2B5EF4-FFF2-40B4-BE49-F238E27FC236}">
                <a16:creationId xmlns:a16="http://schemas.microsoft.com/office/drawing/2014/main" id="{C0D83060-6244-30C5-8E24-FDEB7F196E59}"/>
              </a:ext>
            </a:extLst>
          </p:cNvPr>
          <p:cNvPicPr>
            <a:picLocks noChangeAspect="1"/>
          </p:cNvPicPr>
          <p:nvPr/>
        </p:nvPicPr>
        <p:blipFill>
          <a:blip r:embed="rId5"/>
          <a:stretch>
            <a:fillRect/>
          </a:stretch>
        </p:blipFill>
        <p:spPr>
          <a:xfrm>
            <a:off x="5470268" y="1884414"/>
            <a:ext cx="3574334" cy="4502560"/>
          </a:xfrm>
          <a:prstGeom prst="rect">
            <a:avLst/>
          </a:prstGeom>
        </p:spPr>
      </p:pic>
    </p:spTree>
    <p:extLst>
      <p:ext uri="{BB962C8B-B14F-4D97-AF65-F5344CB8AC3E}">
        <p14:creationId xmlns:p14="http://schemas.microsoft.com/office/powerpoint/2010/main" val="3886993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C22B-33AD-3B28-20B4-F212DB80C722}"/>
              </a:ext>
            </a:extLst>
          </p:cNvPr>
          <p:cNvSpPr>
            <a:spLocks noGrp="1"/>
          </p:cNvSpPr>
          <p:nvPr>
            <p:ph type="title"/>
          </p:nvPr>
        </p:nvSpPr>
        <p:spPr>
          <a:xfrm>
            <a:off x="2681748" y="401996"/>
            <a:ext cx="6828504" cy="809370"/>
          </a:xfrm>
          <a:solidFill>
            <a:schemeClr val="bg1">
              <a:lumMod val="85000"/>
            </a:schemeClr>
          </a:solidFill>
          <a:ln>
            <a:solidFill>
              <a:schemeClr val="accent6"/>
            </a:solidFill>
          </a:ln>
        </p:spPr>
        <p:txBody>
          <a:bodyPr/>
          <a:lstStyle/>
          <a:p>
            <a:pPr algn="ctr"/>
            <a:r>
              <a:rPr lang="en-US" dirty="0"/>
              <a:t>Ocular US: Normal Findings 2</a:t>
            </a:r>
          </a:p>
        </p:txBody>
      </p:sp>
      <p:sp>
        <p:nvSpPr>
          <p:cNvPr id="3" name="Content Placeholder 2">
            <a:extLst>
              <a:ext uri="{FF2B5EF4-FFF2-40B4-BE49-F238E27FC236}">
                <a16:creationId xmlns:a16="http://schemas.microsoft.com/office/drawing/2014/main" id="{56C83539-4261-BE64-C2AA-184425E9596A}"/>
              </a:ext>
            </a:extLst>
          </p:cNvPr>
          <p:cNvSpPr>
            <a:spLocks noGrp="1"/>
          </p:cNvSpPr>
          <p:nvPr>
            <p:ph idx="1"/>
          </p:nvPr>
        </p:nvSpPr>
        <p:spPr/>
        <p:txBody>
          <a:bodyPr/>
          <a:lstStyle/>
          <a:p>
            <a:endParaRPr lang="en-US"/>
          </a:p>
        </p:txBody>
      </p:sp>
      <p:pic>
        <p:nvPicPr>
          <p:cNvPr id="4" name="Baston-POCUS-Video2014-01 (1)">
            <a:hlinkClick r:id="" action="ppaction://media"/>
            <a:extLst>
              <a:ext uri="{FF2B5EF4-FFF2-40B4-BE49-F238E27FC236}">
                <a16:creationId xmlns:a16="http://schemas.microsoft.com/office/drawing/2014/main" id="{77AEA725-E4CC-74C0-FFE9-8B86DF4653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9407" y="1418036"/>
            <a:ext cx="6306552" cy="4748644"/>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CA9FA514-BFA2-2D85-3538-183DE2825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9984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BBF6-0360-FA9A-7858-664291B4E8F9}"/>
              </a:ext>
            </a:extLst>
          </p:cNvPr>
          <p:cNvSpPr>
            <a:spLocks noGrp="1"/>
          </p:cNvSpPr>
          <p:nvPr>
            <p:ph type="title"/>
          </p:nvPr>
        </p:nvSpPr>
        <p:spPr>
          <a:xfrm>
            <a:off x="3898490" y="401996"/>
            <a:ext cx="4382730" cy="1092047"/>
          </a:xfrm>
          <a:solidFill>
            <a:schemeClr val="accent6"/>
          </a:solidFill>
          <a:ln>
            <a:solidFill>
              <a:schemeClr val="bg1">
                <a:lumMod val="75000"/>
              </a:schemeClr>
            </a:solidFill>
          </a:ln>
        </p:spPr>
        <p:txBody>
          <a:bodyPr/>
          <a:lstStyle/>
          <a:p>
            <a:r>
              <a:rPr lang="en-US" dirty="0"/>
              <a:t>Do a full eye exam </a:t>
            </a:r>
          </a:p>
        </p:txBody>
      </p:sp>
      <p:sp>
        <p:nvSpPr>
          <p:cNvPr id="3" name="Content Placeholder 2">
            <a:extLst>
              <a:ext uri="{FF2B5EF4-FFF2-40B4-BE49-F238E27FC236}">
                <a16:creationId xmlns:a16="http://schemas.microsoft.com/office/drawing/2014/main" id="{7DD03CF7-5050-5A40-258D-566A668DFF7C}"/>
              </a:ext>
            </a:extLst>
          </p:cNvPr>
          <p:cNvSpPr>
            <a:spLocks noGrp="1"/>
          </p:cNvSpPr>
          <p:nvPr>
            <p:ph idx="1"/>
          </p:nvPr>
        </p:nvSpPr>
        <p:spPr/>
        <p:txBody>
          <a:bodyPr vert="horz" lIns="91440" tIns="45720" rIns="91440" bIns="45720" rtlCol="0" anchor="t">
            <a:normAutofit fontScale="92500" lnSpcReduction="10000"/>
          </a:bodyPr>
          <a:lstStyle/>
          <a:p>
            <a:pPr algn="ctr"/>
            <a:r>
              <a:rPr lang="en-US" dirty="0"/>
              <a:t>External (eyelid margins, fat extruding)</a:t>
            </a:r>
            <a:endParaRPr lang="en-US"/>
          </a:p>
          <a:p>
            <a:pPr algn="ctr"/>
            <a:r>
              <a:rPr lang="en-US" dirty="0"/>
              <a:t>Pupil (fixed, dilated, or irregular)</a:t>
            </a:r>
          </a:p>
          <a:p>
            <a:pPr algn="ctr"/>
            <a:r>
              <a:rPr lang="en-US" dirty="0"/>
              <a:t>Anterior chamber (</a:t>
            </a:r>
            <a:r>
              <a:rPr lang="en-US" err="1"/>
              <a:t>hyphema</a:t>
            </a:r>
            <a:r>
              <a:rPr lang="en-US" dirty="0"/>
              <a:t>, hypopyon, vitreous detachment, retinal detachment)</a:t>
            </a:r>
          </a:p>
          <a:p>
            <a:pPr algn="ctr"/>
            <a:r>
              <a:rPr lang="en-US" dirty="0"/>
              <a:t>Acuity </a:t>
            </a:r>
          </a:p>
          <a:p>
            <a:pPr algn="ctr"/>
            <a:r>
              <a:rPr lang="en-US" dirty="0"/>
              <a:t>Fields </a:t>
            </a:r>
          </a:p>
          <a:p>
            <a:pPr algn="ctr"/>
            <a:r>
              <a:rPr lang="en-US" dirty="0"/>
              <a:t>Pressure (blood or </a:t>
            </a:r>
            <a:r>
              <a:rPr lang="en-US" err="1"/>
              <a:t>debri</a:t>
            </a:r>
            <a:r>
              <a:rPr lang="en-US" dirty="0"/>
              <a:t> in eye can clog outflow tract causing secondary glaucoma)</a:t>
            </a:r>
          </a:p>
          <a:p>
            <a:pPr algn="ctr"/>
            <a:r>
              <a:rPr lang="en-US" dirty="0"/>
              <a:t>Fundo</a:t>
            </a:r>
          </a:p>
          <a:p>
            <a:pPr algn="ctr"/>
            <a:r>
              <a:rPr lang="en-US" dirty="0"/>
              <a:t>Ultrasound for the back of the eye</a:t>
            </a:r>
          </a:p>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5C8262EF-28ED-5DC2-E32C-4131EF959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410415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70EDF-2170-BAD8-403F-A4210E0927B0}"/>
              </a:ext>
            </a:extLst>
          </p:cNvPr>
          <p:cNvSpPr>
            <a:spLocks noGrp="1"/>
          </p:cNvSpPr>
          <p:nvPr>
            <p:ph type="title"/>
          </p:nvPr>
        </p:nvSpPr>
        <p:spPr>
          <a:xfrm>
            <a:off x="1194619" y="524899"/>
            <a:ext cx="9815052" cy="846241"/>
          </a:xfrm>
          <a:solidFill>
            <a:schemeClr val="bg1">
              <a:lumMod val="85000"/>
            </a:schemeClr>
          </a:solidFill>
          <a:ln>
            <a:solidFill>
              <a:schemeClr val="accent6"/>
            </a:solidFill>
          </a:ln>
        </p:spPr>
        <p:txBody>
          <a:bodyPr/>
          <a:lstStyle/>
          <a:p>
            <a:pPr algn="ctr"/>
            <a:r>
              <a:rPr lang="en-US" dirty="0"/>
              <a:t>Ocular US: Measuring Optic Nerve Sheath </a:t>
            </a:r>
          </a:p>
        </p:txBody>
      </p:sp>
      <p:pic>
        <p:nvPicPr>
          <p:cNvPr id="6" name="Content Placeholder 5" descr="An ultrasound of the eye shows a large round anechoic area with diffuse hyperechoic area posterior to it. The hyperechoic area is measured both vertically and horizontally. Illustrations of the eye show the internal posterior part of the eye.">
            <a:extLst>
              <a:ext uri="{FF2B5EF4-FFF2-40B4-BE49-F238E27FC236}">
                <a16:creationId xmlns:a16="http://schemas.microsoft.com/office/drawing/2014/main" id="{98885143-D0DA-2590-C925-28F11EFAD613}"/>
              </a:ext>
            </a:extLst>
          </p:cNvPr>
          <p:cNvPicPr>
            <a:picLocks noGrp="1" noChangeAspect="1"/>
          </p:cNvPicPr>
          <p:nvPr>
            <p:ph idx="1"/>
          </p:nvPr>
        </p:nvPicPr>
        <p:blipFill>
          <a:blip r:embed="rId3"/>
          <a:stretch>
            <a:fillRect/>
          </a:stretch>
        </p:blipFill>
        <p:spPr>
          <a:xfrm>
            <a:off x="6858290" y="1592109"/>
            <a:ext cx="4153550" cy="4351338"/>
          </a:xfrm>
        </p:spPr>
      </p:pic>
      <p:pic>
        <p:nvPicPr>
          <p:cNvPr id="5" name="Picture 4" descr="A black background with white text&#10;&#10;Description automatically generated">
            <a:extLst>
              <a:ext uri="{FF2B5EF4-FFF2-40B4-BE49-F238E27FC236}">
                <a16:creationId xmlns:a16="http://schemas.microsoft.com/office/drawing/2014/main" id="{0464CFE2-FE83-0D56-EECF-F34F15630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7" name="Picture 6" descr="An ultrasound of the eye shows a large round anechoic area with diffuse hyperechoic area posterior to it. The hyperechoic area is measured both vertically and horizontally. Illustrations of the eye show the internal posterior part of the eye.">
            <a:extLst>
              <a:ext uri="{FF2B5EF4-FFF2-40B4-BE49-F238E27FC236}">
                <a16:creationId xmlns:a16="http://schemas.microsoft.com/office/drawing/2014/main" id="{E55CD493-DAE5-FF5C-A22A-9D46C62DC860}"/>
              </a:ext>
            </a:extLst>
          </p:cNvPr>
          <p:cNvPicPr>
            <a:picLocks noChangeAspect="1"/>
          </p:cNvPicPr>
          <p:nvPr/>
        </p:nvPicPr>
        <p:blipFill>
          <a:blip r:embed="rId5"/>
          <a:stretch>
            <a:fillRect/>
          </a:stretch>
        </p:blipFill>
        <p:spPr>
          <a:xfrm>
            <a:off x="844345" y="1901466"/>
            <a:ext cx="3190568" cy="2526584"/>
          </a:xfrm>
          <a:prstGeom prst="rect">
            <a:avLst/>
          </a:prstGeom>
        </p:spPr>
      </p:pic>
      <p:pic>
        <p:nvPicPr>
          <p:cNvPr id="8" name="Picture 7">
            <a:extLst>
              <a:ext uri="{FF2B5EF4-FFF2-40B4-BE49-F238E27FC236}">
                <a16:creationId xmlns:a16="http://schemas.microsoft.com/office/drawing/2014/main" id="{90C52B5D-7254-6544-31B6-C1E15A3A88B5}"/>
              </a:ext>
            </a:extLst>
          </p:cNvPr>
          <p:cNvPicPr>
            <a:picLocks noChangeAspect="1"/>
          </p:cNvPicPr>
          <p:nvPr/>
        </p:nvPicPr>
        <p:blipFill>
          <a:blip r:embed="rId6"/>
          <a:stretch>
            <a:fillRect/>
          </a:stretch>
        </p:blipFill>
        <p:spPr>
          <a:xfrm>
            <a:off x="3235428" y="4601190"/>
            <a:ext cx="3312242" cy="2129299"/>
          </a:xfrm>
          <a:prstGeom prst="rect">
            <a:avLst/>
          </a:prstGeom>
        </p:spPr>
      </p:pic>
    </p:spTree>
    <p:extLst>
      <p:ext uri="{BB962C8B-B14F-4D97-AF65-F5344CB8AC3E}">
        <p14:creationId xmlns:p14="http://schemas.microsoft.com/office/powerpoint/2010/main" val="3756848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DE39-9B4B-DABE-3CA4-595698F0B6E6}"/>
              </a:ext>
            </a:extLst>
          </p:cNvPr>
          <p:cNvSpPr>
            <a:spLocks noGrp="1"/>
          </p:cNvSpPr>
          <p:nvPr>
            <p:ph type="title"/>
          </p:nvPr>
        </p:nvSpPr>
        <p:spPr>
          <a:xfrm>
            <a:off x="2411361" y="598641"/>
            <a:ext cx="7369278" cy="919983"/>
          </a:xfrm>
          <a:solidFill>
            <a:schemeClr val="bg1">
              <a:lumMod val="85000"/>
            </a:schemeClr>
          </a:solidFill>
          <a:ln>
            <a:solidFill>
              <a:schemeClr val="accent6"/>
            </a:solidFill>
          </a:ln>
        </p:spPr>
        <p:txBody>
          <a:bodyPr>
            <a:normAutofit fontScale="90000"/>
          </a:bodyPr>
          <a:lstStyle/>
          <a:p>
            <a:pPr algn="ctr"/>
            <a:r>
              <a:rPr lang="en-US" dirty="0"/>
              <a:t>Ocular US: Retinal Detachment 1</a:t>
            </a:r>
          </a:p>
        </p:txBody>
      </p:sp>
      <p:pic>
        <p:nvPicPr>
          <p:cNvPr id="5" name="Content Placeholder 4" descr="An ultrasound of an eye with a retinal detachment shows a large, round anechoic area with linear hyperechoic stripes near the anterior end. The hyperechoic area on the posterior end is extending into the anechoic area. An illustration shows the internal anatomy of an eye with retinal detachment.">
            <a:extLst>
              <a:ext uri="{FF2B5EF4-FFF2-40B4-BE49-F238E27FC236}">
                <a16:creationId xmlns:a16="http://schemas.microsoft.com/office/drawing/2014/main" id="{F8D704FF-45A8-1E25-7AA9-9E46FB8D179E}"/>
              </a:ext>
            </a:extLst>
          </p:cNvPr>
          <p:cNvPicPr>
            <a:picLocks noGrp="1" noChangeAspect="1"/>
          </p:cNvPicPr>
          <p:nvPr>
            <p:ph idx="1"/>
          </p:nvPr>
        </p:nvPicPr>
        <p:blipFill>
          <a:blip r:embed="rId3"/>
          <a:stretch>
            <a:fillRect/>
          </a:stretch>
        </p:blipFill>
        <p:spPr>
          <a:xfrm>
            <a:off x="303571" y="1977231"/>
            <a:ext cx="5193890" cy="4416834"/>
          </a:xfrm>
        </p:spPr>
      </p:pic>
      <p:pic>
        <p:nvPicPr>
          <p:cNvPr id="4" name="Picture 3" descr="A black background with white text&#10;&#10;Description automatically generated">
            <a:extLst>
              <a:ext uri="{FF2B5EF4-FFF2-40B4-BE49-F238E27FC236}">
                <a16:creationId xmlns:a16="http://schemas.microsoft.com/office/drawing/2014/main" id="{D28571C0-F312-1305-E7F7-FC20038AA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6" name="Picture 5" descr="An ultrasound of an eye with a retinal detachment shows a large, round anechoic area with linear hyperechoic stripes near the anterior end. The hyperechoic area on the posterior end is extending into the anechoic area. An illustration shows the internal anatomy of an eye with retinal detachment.">
            <a:extLst>
              <a:ext uri="{FF2B5EF4-FFF2-40B4-BE49-F238E27FC236}">
                <a16:creationId xmlns:a16="http://schemas.microsoft.com/office/drawing/2014/main" id="{5815D593-E474-BFC8-58C5-AC5C63904FC9}"/>
              </a:ext>
            </a:extLst>
          </p:cNvPr>
          <p:cNvPicPr>
            <a:picLocks noChangeAspect="1"/>
          </p:cNvPicPr>
          <p:nvPr/>
        </p:nvPicPr>
        <p:blipFill>
          <a:blip r:embed="rId5"/>
          <a:stretch>
            <a:fillRect/>
          </a:stretch>
        </p:blipFill>
        <p:spPr>
          <a:xfrm>
            <a:off x="6097075" y="2126226"/>
            <a:ext cx="5639107" cy="3564193"/>
          </a:xfrm>
          <a:prstGeom prst="rect">
            <a:avLst/>
          </a:prstGeom>
        </p:spPr>
      </p:pic>
    </p:spTree>
    <p:extLst>
      <p:ext uri="{BB962C8B-B14F-4D97-AF65-F5344CB8AC3E}">
        <p14:creationId xmlns:p14="http://schemas.microsoft.com/office/powerpoint/2010/main" val="4003490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1CD2-CE42-3F85-FF94-4A9C476E22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D0237C-C7F4-947D-0369-4D6572F45094}"/>
              </a:ext>
            </a:extLst>
          </p:cNvPr>
          <p:cNvSpPr>
            <a:spLocks noGrp="1"/>
          </p:cNvSpPr>
          <p:nvPr>
            <p:ph idx="1"/>
          </p:nvPr>
        </p:nvSpPr>
        <p:spPr/>
        <p:txBody>
          <a:bodyPr/>
          <a:lstStyle/>
          <a:p>
            <a:endParaRPr lang="en-US"/>
          </a:p>
        </p:txBody>
      </p:sp>
      <p:sp>
        <p:nvSpPr>
          <p:cNvPr id="5" name="Title 1">
            <a:extLst>
              <a:ext uri="{FF2B5EF4-FFF2-40B4-BE49-F238E27FC236}">
                <a16:creationId xmlns:a16="http://schemas.microsoft.com/office/drawing/2014/main" id="{C2791DF9-B378-CD23-1870-B2E025C976F4}"/>
              </a:ext>
            </a:extLst>
          </p:cNvPr>
          <p:cNvSpPr txBox="1">
            <a:spLocks/>
          </p:cNvSpPr>
          <p:nvPr/>
        </p:nvSpPr>
        <p:spPr>
          <a:xfrm>
            <a:off x="2190135" y="770705"/>
            <a:ext cx="7369278" cy="919983"/>
          </a:xfrm>
          <a:prstGeom prst="rect">
            <a:avLst/>
          </a:prstGeom>
          <a:solidFill>
            <a:schemeClr val="bg1">
              <a:lumMod val="85000"/>
            </a:schemeClr>
          </a:solidFill>
          <a:ln>
            <a:solidFill>
              <a:schemeClr val="accent6"/>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Ocular US: Retinal Detachment 2</a:t>
            </a:r>
          </a:p>
        </p:txBody>
      </p:sp>
      <p:pic>
        <p:nvPicPr>
          <p:cNvPr id="6" name="24-342028Knoop2920Atlas20of20EM204e">
            <a:hlinkClick r:id="" action="ppaction://media"/>
            <a:extLst>
              <a:ext uri="{FF2B5EF4-FFF2-40B4-BE49-F238E27FC236}">
                <a16:creationId xmlns:a16="http://schemas.microsoft.com/office/drawing/2014/main" id="{4537C44D-B4CA-5421-6177-202C7E6FAC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361" y="1939413"/>
            <a:ext cx="7356988" cy="4134465"/>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6E1C0838-A0C4-BA2B-6C63-5F1F4BECD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4676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479E-72A2-462F-F352-C45DB3D86254}"/>
              </a:ext>
            </a:extLst>
          </p:cNvPr>
          <p:cNvSpPr>
            <a:spLocks noGrp="1"/>
          </p:cNvSpPr>
          <p:nvPr>
            <p:ph type="title"/>
          </p:nvPr>
        </p:nvSpPr>
        <p:spPr/>
        <p:txBody>
          <a:bodyPr/>
          <a:lstStyle/>
          <a:p>
            <a:endParaRPr lang="en-US"/>
          </a:p>
        </p:txBody>
      </p:sp>
      <p:pic>
        <p:nvPicPr>
          <p:cNvPr id="6" name="Content Placeholder 5" descr="An ultrasound of an eye with a vitreous detachment shows a large, round anechoic area with linear hyperechoic stripes near the anterior end. Some hyperechoic areas are present within the anechoic area. An illustration shows the internal anatomy of an eye with vitreous detachment.">
            <a:extLst>
              <a:ext uri="{FF2B5EF4-FFF2-40B4-BE49-F238E27FC236}">
                <a16:creationId xmlns:a16="http://schemas.microsoft.com/office/drawing/2014/main" id="{C50D501F-727B-4B88-BEEE-B6E78AFB0FBF}"/>
              </a:ext>
            </a:extLst>
          </p:cNvPr>
          <p:cNvPicPr>
            <a:picLocks noGrp="1" noChangeAspect="1"/>
          </p:cNvPicPr>
          <p:nvPr>
            <p:ph idx="1"/>
          </p:nvPr>
        </p:nvPicPr>
        <p:blipFill>
          <a:blip r:embed="rId3"/>
          <a:stretch>
            <a:fillRect/>
          </a:stretch>
        </p:blipFill>
        <p:spPr>
          <a:xfrm>
            <a:off x="540867" y="1911657"/>
            <a:ext cx="4768460" cy="4351338"/>
          </a:xfrm>
        </p:spPr>
      </p:pic>
      <p:sp>
        <p:nvSpPr>
          <p:cNvPr id="5" name="Title 1">
            <a:extLst>
              <a:ext uri="{FF2B5EF4-FFF2-40B4-BE49-F238E27FC236}">
                <a16:creationId xmlns:a16="http://schemas.microsoft.com/office/drawing/2014/main" id="{7291364D-9FB9-F028-7FD5-DF37EE0998A1}"/>
              </a:ext>
            </a:extLst>
          </p:cNvPr>
          <p:cNvSpPr txBox="1">
            <a:spLocks/>
          </p:cNvSpPr>
          <p:nvPr/>
        </p:nvSpPr>
        <p:spPr>
          <a:xfrm>
            <a:off x="2411361" y="598641"/>
            <a:ext cx="7369278" cy="919983"/>
          </a:xfrm>
          <a:prstGeom prst="rect">
            <a:avLst/>
          </a:prstGeom>
          <a:solidFill>
            <a:schemeClr val="bg1">
              <a:lumMod val="85000"/>
            </a:schemeClr>
          </a:solidFill>
          <a:ln>
            <a:solidFill>
              <a:schemeClr val="accent6"/>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Ocular US: Vitreous Detachment 1</a:t>
            </a:r>
          </a:p>
        </p:txBody>
      </p:sp>
      <p:pic>
        <p:nvPicPr>
          <p:cNvPr id="7" name="Picture 6" descr="An ultrasound of an eye with a vitreous detachment shows a large, round anechoic area with linear hyperechoic stripes near the anterior end. Some hyperechoic areas are present within the anechoic area. An illustration shows the internal anatomy of an eye with vitreous detachment.">
            <a:extLst>
              <a:ext uri="{FF2B5EF4-FFF2-40B4-BE49-F238E27FC236}">
                <a16:creationId xmlns:a16="http://schemas.microsoft.com/office/drawing/2014/main" id="{921A49E2-9DA1-8618-F12A-FB1F8E49B16B}"/>
              </a:ext>
            </a:extLst>
          </p:cNvPr>
          <p:cNvPicPr>
            <a:picLocks noChangeAspect="1"/>
          </p:cNvPicPr>
          <p:nvPr/>
        </p:nvPicPr>
        <p:blipFill>
          <a:blip r:embed="rId4"/>
          <a:stretch>
            <a:fillRect/>
          </a:stretch>
        </p:blipFill>
        <p:spPr>
          <a:xfrm>
            <a:off x="6092313" y="2221014"/>
            <a:ext cx="4800600" cy="3743325"/>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256A64A5-1C2F-4B07-FBCB-F02ED95A3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548156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074FA-ECE9-6DF8-B642-E485F8631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63641-42D9-57D4-B593-02579B6B1641}"/>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708AC819-589E-3BF8-5275-F5F722FFF81F}"/>
              </a:ext>
            </a:extLst>
          </p:cNvPr>
          <p:cNvSpPr txBox="1">
            <a:spLocks/>
          </p:cNvSpPr>
          <p:nvPr/>
        </p:nvSpPr>
        <p:spPr>
          <a:xfrm>
            <a:off x="2411361" y="598641"/>
            <a:ext cx="7369278" cy="919983"/>
          </a:xfrm>
          <a:prstGeom prst="rect">
            <a:avLst/>
          </a:prstGeom>
          <a:solidFill>
            <a:schemeClr val="bg1">
              <a:lumMod val="85000"/>
            </a:schemeClr>
          </a:solidFill>
          <a:ln>
            <a:solidFill>
              <a:schemeClr val="accent6"/>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Ocular US: Vitreous Detachment 2</a:t>
            </a:r>
          </a:p>
        </p:txBody>
      </p:sp>
      <p:pic>
        <p:nvPicPr>
          <p:cNvPr id="8" name="24-352028Knoop2920Atlas20of20EM204e">
            <a:hlinkClick r:id="" action="ppaction://media"/>
            <a:extLst>
              <a:ext uri="{FF2B5EF4-FFF2-40B4-BE49-F238E27FC236}">
                <a16:creationId xmlns:a16="http://schemas.microsoft.com/office/drawing/2014/main" id="{3B51ACDE-0819-4F98-C93F-5B644A5CF7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0135" y="2074606"/>
            <a:ext cx="6865375" cy="3864078"/>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F6B1D24E-1E92-2DCE-3EC2-2BDE41619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2526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A20B0-1D62-AA07-2BA9-C11D525E3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9B521-DAE3-1F5C-8E42-5763626E4FAE}"/>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2F618A2F-3BE6-793A-D7DC-3CD4363A0CEF}"/>
              </a:ext>
            </a:extLst>
          </p:cNvPr>
          <p:cNvSpPr txBox="1">
            <a:spLocks/>
          </p:cNvSpPr>
          <p:nvPr/>
        </p:nvSpPr>
        <p:spPr>
          <a:xfrm>
            <a:off x="2411361" y="598641"/>
            <a:ext cx="7369278" cy="919983"/>
          </a:xfrm>
          <a:prstGeom prst="rect">
            <a:avLst/>
          </a:prstGeom>
          <a:solidFill>
            <a:schemeClr val="bg1">
              <a:lumMod val="85000"/>
            </a:schemeClr>
          </a:solidFill>
          <a:ln>
            <a:solidFill>
              <a:schemeClr val="accent6"/>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Ocular US: Vitreous Hemorrhage</a:t>
            </a:r>
          </a:p>
        </p:txBody>
      </p:sp>
      <p:pic>
        <p:nvPicPr>
          <p:cNvPr id="8" name="Picture 7" descr="An ocular ultrasound of an eye with vitreous hemorrhage shows hyperechoic deposit at the posterior end and diffuses hyperechoic areas in the anterior part. An illustration shows the internal anatomy of an eye with vitreous hemorrhage.">
            <a:extLst>
              <a:ext uri="{FF2B5EF4-FFF2-40B4-BE49-F238E27FC236}">
                <a16:creationId xmlns:a16="http://schemas.microsoft.com/office/drawing/2014/main" id="{A8C0EEAF-7B16-6A33-DF00-DB50867B5325}"/>
              </a:ext>
            </a:extLst>
          </p:cNvPr>
          <p:cNvPicPr>
            <a:picLocks noChangeAspect="1"/>
          </p:cNvPicPr>
          <p:nvPr/>
        </p:nvPicPr>
        <p:blipFill>
          <a:blip r:embed="rId3"/>
          <a:stretch>
            <a:fillRect/>
          </a:stretch>
        </p:blipFill>
        <p:spPr>
          <a:xfrm>
            <a:off x="603301" y="1844471"/>
            <a:ext cx="4090527" cy="4336641"/>
          </a:xfrm>
          <a:prstGeom prst="rect">
            <a:avLst/>
          </a:prstGeom>
        </p:spPr>
      </p:pic>
      <p:pic>
        <p:nvPicPr>
          <p:cNvPr id="9" name="Picture 8" descr="An ocular ultrasound of an eye with vitreous hemorrhage shows hyperechoic deposit at the posterior end and diffuses hyperechoic areas in the anterior part. An illustration shows the internal anatomy of an eye with vitreous hemorrhage.">
            <a:extLst>
              <a:ext uri="{FF2B5EF4-FFF2-40B4-BE49-F238E27FC236}">
                <a16:creationId xmlns:a16="http://schemas.microsoft.com/office/drawing/2014/main" id="{3D2DEBEC-8F7B-859A-1DDF-D25E40117FD7}"/>
              </a:ext>
            </a:extLst>
          </p:cNvPr>
          <p:cNvPicPr>
            <a:picLocks noChangeAspect="1"/>
          </p:cNvPicPr>
          <p:nvPr/>
        </p:nvPicPr>
        <p:blipFill>
          <a:blip r:embed="rId4"/>
          <a:stretch>
            <a:fillRect/>
          </a:stretch>
        </p:blipFill>
        <p:spPr>
          <a:xfrm>
            <a:off x="5121378" y="1843393"/>
            <a:ext cx="4345859" cy="4338792"/>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9F1EE4C2-3F29-AF32-C105-90C3544F9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949308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C6471-5990-25DB-4DAC-02537C0B6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23AC6-3AE7-E1D2-B099-835AC04C2A20}"/>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433421B1-67D1-99F6-F76F-CE62FAA65719}"/>
              </a:ext>
            </a:extLst>
          </p:cNvPr>
          <p:cNvSpPr txBox="1">
            <a:spLocks/>
          </p:cNvSpPr>
          <p:nvPr/>
        </p:nvSpPr>
        <p:spPr>
          <a:xfrm>
            <a:off x="2411361" y="598641"/>
            <a:ext cx="7369278" cy="919983"/>
          </a:xfrm>
          <a:prstGeom prst="rect">
            <a:avLst/>
          </a:prstGeom>
          <a:solidFill>
            <a:schemeClr val="bg1">
              <a:lumMod val="85000"/>
            </a:schemeClr>
          </a:solidFill>
          <a:ln>
            <a:solidFill>
              <a:schemeClr val="accent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Ocular US: Lens Dislocation 1</a:t>
            </a:r>
          </a:p>
        </p:txBody>
      </p:sp>
      <p:pic>
        <p:nvPicPr>
          <p:cNvPr id="3" name="Picture 2" descr="An ocular ultrasound of an eye with lens dislocation shows a large, round anechoic area with a linear hyperechoic stripe near the anterior end. A small, linear hyperechoic stripe is present within the anechoic area at its posterior end. An illustration shows the internal anatomy of an eye with lens dislocation.">
            <a:extLst>
              <a:ext uri="{FF2B5EF4-FFF2-40B4-BE49-F238E27FC236}">
                <a16:creationId xmlns:a16="http://schemas.microsoft.com/office/drawing/2014/main" id="{76E8A2F9-34E5-BCF0-FC9B-BC11B470C4D7}"/>
              </a:ext>
            </a:extLst>
          </p:cNvPr>
          <p:cNvPicPr>
            <a:picLocks noChangeAspect="1"/>
          </p:cNvPicPr>
          <p:nvPr/>
        </p:nvPicPr>
        <p:blipFill>
          <a:blip r:embed="rId3"/>
          <a:stretch>
            <a:fillRect/>
          </a:stretch>
        </p:blipFill>
        <p:spPr>
          <a:xfrm>
            <a:off x="951578" y="1844316"/>
            <a:ext cx="3320231" cy="4853142"/>
          </a:xfrm>
          <a:prstGeom prst="rect">
            <a:avLst/>
          </a:prstGeom>
        </p:spPr>
      </p:pic>
      <p:pic>
        <p:nvPicPr>
          <p:cNvPr id="4" name="Picture 3" descr="An ocular ultrasound of an eye with lens dislocation shows a large, round anechoic area with a linear hyperechoic stripe near the anterior end. A small, linear hyperechoic stripe is present within the anechoic area at its posterior end. An illustration shows the internal anatomy of an eye with lens dislocation.">
            <a:extLst>
              <a:ext uri="{FF2B5EF4-FFF2-40B4-BE49-F238E27FC236}">
                <a16:creationId xmlns:a16="http://schemas.microsoft.com/office/drawing/2014/main" id="{927F221B-EF9D-8192-7471-FD4B547D2E3F}"/>
              </a:ext>
            </a:extLst>
          </p:cNvPr>
          <p:cNvPicPr>
            <a:picLocks noChangeAspect="1"/>
          </p:cNvPicPr>
          <p:nvPr/>
        </p:nvPicPr>
        <p:blipFill>
          <a:blip r:embed="rId4"/>
          <a:stretch>
            <a:fillRect/>
          </a:stretch>
        </p:blipFill>
        <p:spPr>
          <a:xfrm>
            <a:off x="5563829" y="2071841"/>
            <a:ext cx="4800600" cy="394335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DF39013-09AB-315F-C15F-10D2FB747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55915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39B70-E0D6-E16C-920F-9C30DEF5BE67}"/>
              </a:ext>
            </a:extLst>
          </p:cNvPr>
          <p:cNvSpPr txBox="1"/>
          <p:nvPr/>
        </p:nvSpPr>
        <p:spPr>
          <a:xfrm>
            <a:off x="2880852" y="447367"/>
            <a:ext cx="7044812" cy="769441"/>
          </a:xfrm>
          <a:prstGeom prst="rect">
            <a:avLst/>
          </a:prstGeom>
          <a:solidFill>
            <a:schemeClr val="bg1">
              <a:lumMod val="85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Aptos Display"/>
              </a:rPr>
              <a:t>Ocular US: Lens Dislocation 2</a:t>
            </a:r>
            <a:endParaRPr lang="en-US" sz="4400" dirty="0"/>
          </a:p>
        </p:txBody>
      </p:sp>
      <p:pic>
        <p:nvPicPr>
          <p:cNvPr id="3" name="24-362028Knoop2920Atlas20of20EM204e">
            <a:hlinkClick r:id="" action="ppaction://media"/>
            <a:extLst>
              <a:ext uri="{FF2B5EF4-FFF2-40B4-BE49-F238E27FC236}">
                <a16:creationId xmlns:a16="http://schemas.microsoft.com/office/drawing/2014/main" id="{1F079D8D-0698-D0B6-4CC7-3A0B7DFEAD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8620" y="1484670"/>
            <a:ext cx="7627375" cy="429424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E3D7F80F-18CD-760E-3132-F14355836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5674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FC286-660A-C58D-716B-2EBCAB1134E1}"/>
              </a:ext>
            </a:extLst>
          </p:cNvPr>
          <p:cNvSpPr>
            <a:spLocks noGrp="1"/>
          </p:cNvSpPr>
          <p:nvPr>
            <p:ph type="title"/>
          </p:nvPr>
        </p:nvSpPr>
        <p:spPr>
          <a:xfrm>
            <a:off x="2792361" y="365125"/>
            <a:ext cx="7012859" cy="1350143"/>
          </a:xfrm>
          <a:solidFill>
            <a:schemeClr val="bg1">
              <a:lumMod val="85000"/>
            </a:schemeClr>
          </a:solidFill>
          <a:ln>
            <a:solidFill>
              <a:schemeClr val="accent6"/>
            </a:solidFill>
          </a:ln>
        </p:spPr>
        <p:txBody>
          <a:bodyPr/>
          <a:lstStyle/>
          <a:p>
            <a:pPr algn="ctr"/>
            <a:r>
              <a:rPr lang="en-US"/>
              <a:t>Ocular US: Contraindications </a:t>
            </a:r>
          </a:p>
        </p:txBody>
      </p:sp>
      <p:sp>
        <p:nvSpPr>
          <p:cNvPr id="3" name="Content Placeholder 2">
            <a:extLst>
              <a:ext uri="{FF2B5EF4-FFF2-40B4-BE49-F238E27FC236}">
                <a16:creationId xmlns:a16="http://schemas.microsoft.com/office/drawing/2014/main" id="{C7C66356-362E-AB07-0322-BF68CC1815F5}"/>
              </a:ext>
            </a:extLst>
          </p:cNvPr>
          <p:cNvSpPr>
            <a:spLocks noGrp="1"/>
          </p:cNvSpPr>
          <p:nvPr>
            <p:ph idx="1"/>
          </p:nvPr>
        </p:nvSpPr>
        <p:spPr/>
        <p:txBody>
          <a:bodyPr/>
          <a:lstStyle/>
          <a:p>
            <a:endParaRPr lang="en-US"/>
          </a:p>
        </p:txBody>
      </p:sp>
      <p:pic>
        <p:nvPicPr>
          <p:cNvPr id="4" name="Picture 3" descr="A black background with white text&#10;&#10;Description automatically generated">
            <a:extLst>
              <a:ext uri="{FF2B5EF4-FFF2-40B4-BE49-F238E27FC236}">
                <a16:creationId xmlns:a16="http://schemas.microsoft.com/office/drawing/2014/main" id="{A263C4EF-D1DF-A678-8648-8C6399C7D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
        <p:nvSpPr>
          <p:cNvPr id="5" name="TextBox 4">
            <a:extLst>
              <a:ext uri="{FF2B5EF4-FFF2-40B4-BE49-F238E27FC236}">
                <a16:creationId xmlns:a16="http://schemas.microsoft.com/office/drawing/2014/main" id="{07C1D680-ED38-5605-0EA4-7542F742553B}"/>
              </a:ext>
            </a:extLst>
          </p:cNvPr>
          <p:cNvSpPr txBox="1"/>
          <p:nvPr/>
        </p:nvSpPr>
        <p:spPr>
          <a:xfrm>
            <a:off x="2155723" y="2745659"/>
            <a:ext cx="82738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313537"/>
                </a:solidFill>
                <a:latin typeface="Aptos Display"/>
              </a:rPr>
              <a:t>Traditionally, suspected globe ruptures have been a relative contraindication for sonographic evaluation.</a:t>
            </a:r>
            <a:endParaRPr lang="en-US" sz="2400" dirty="0">
              <a:latin typeface="Aptos Display"/>
            </a:endParaRPr>
          </a:p>
        </p:txBody>
      </p:sp>
    </p:spTree>
    <p:extLst>
      <p:ext uri="{BB962C8B-B14F-4D97-AF65-F5344CB8AC3E}">
        <p14:creationId xmlns:p14="http://schemas.microsoft.com/office/powerpoint/2010/main" val="3560430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0FC6-CCD6-3AEB-75D8-D642FEEA126C}"/>
              </a:ext>
            </a:extLst>
          </p:cNvPr>
          <p:cNvSpPr>
            <a:spLocks noGrp="1"/>
          </p:cNvSpPr>
          <p:nvPr>
            <p:ph type="title"/>
          </p:nvPr>
        </p:nvSpPr>
        <p:spPr>
          <a:xfrm>
            <a:off x="3050458" y="561770"/>
            <a:ext cx="6287730" cy="981434"/>
          </a:xfrm>
          <a:solidFill>
            <a:schemeClr val="bg1">
              <a:lumMod val="85000"/>
            </a:schemeClr>
          </a:solidFill>
          <a:ln>
            <a:solidFill>
              <a:schemeClr val="accent6"/>
            </a:solidFill>
          </a:ln>
        </p:spPr>
        <p:txBody>
          <a:bodyPr/>
          <a:lstStyle/>
          <a:p>
            <a:r>
              <a:rPr lang="en-US"/>
              <a:t>Ocular US: Complications</a:t>
            </a:r>
          </a:p>
        </p:txBody>
      </p:sp>
      <p:sp>
        <p:nvSpPr>
          <p:cNvPr id="3" name="Content Placeholder 2">
            <a:extLst>
              <a:ext uri="{FF2B5EF4-FFF2-40B4-BE49-F238E27FC236}">
                <a16:creationId xmlns:a16="http://schemas.microsoft.com/office/drawing/2014/main" id="{74147BFE-9C09-A8C7-9A2F-923CD77F9D8C}"/>
              </a:ext>
            </a:extLst>
          </p:cNvPr>
          <p:cNvSpPr>
            <a:spLocks noGrp="1"/>
          </p:cNvSpPr>
          <p:nvPr>
            <p:ph idx="1"/>
          </p:nvPr>
        </p:nvSpPr>
        <p:spPr/>
        <p:txBody>
          <a:bodyPr vert="horz" lIns="91440" tIns="45720" rIns="91440" bIns="45720" rtlCol="0" anchor="t">
            <a:normAutofit/>
          </a:bodyPr>
          <a:lstStyle/>
          <a:p>
            <a:pPr algn="ctr"/>
            <a:r>
              <a:rPr lang="en-US" dirty="0"/>
              <a:t>Corneal or eyelid injury </a:t>
            </a:r>
            <a:endParaRPr lang="en-US"/>
          </a:p>
          <a:p>
            <a:pPr algn="ctr"/>
            <a:r>
              <a:rPr lang="en-US" dirty="0"/>
              <a:t>Infection </a:t>
            </a:r>
          </a:p>
          <a:p>
            <a:pPr algn="ctr"/>
            <a:r>
              <a:rPr lang="en-US" dirty="0"/>
              <a:t>Discomfort </a:t>
            </a:r>
          </a:p>
          <a:p>
            <a:pPr algn="ctr"/>
            <a:r>
              <a:rPr lang="en-US" dirty="0"/>
              <a:t>Inaccurate Results </a:t>
            </a:r>
          </a:p>
          <a:p>
            <a:pPr algn="ctr"/>
            <a:r>
              <a:rPr lang="en-US" dirty="0"/>
              <a:t>Misinterpretation </a:t>
            </a:r>
          </a:p>
          <a:p>
            <a:pPr algn="ctr"/>
            <a:r>
              <a:rPr lang="en-US" dirty="0"/>
              <a:t>Worsening of ruptured globe </a:t>
            </a:r>
          </a:p>
          <a:p>
            <a:pPr algn="ctr"/>
            <a:r>
              <a:rPr lang="en-US" dirty="0"/>
              <a:t>Retinal detachment if too much pressure </a:t>
            </a:r>
          </a:p>
        </p:txBody>
      </p:sp>
      <p:pic>
        <p:nvPicPr>
          <p:cNvPr id="4" name="Picture 3" descr="A black background with white text&#10;&#10;Description automatically generated">
            <a:extLst>
              <a:ext uri="{FF2B5EF4-FFF2-40B4-BE49-F238E27FC236}">
                <a16:creationId xmlns:a16="http://schemas.microsoft.com/office/drawing/2014/main" id="{E2E5D9F4-E3C5-1653-403A-C987DEA73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76725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0888-8897-2909-A749-0F6B9ECD139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C48ABF1-0FA5-4A5B-D26F-D58B66FB7CC6}"/>
              </a:ext>
            </a:extLst>
          </p:cNvPr>
          <p:cNvSpPr>
            <a:spLocks noGrp="1"/>
          </p:cNvSpPr>
          <p:nvPr>
            <p:ph idx="1"/>
          </p:nvPr>
        </p:nvSpPr>
        <p:spPr>
          <a:xfrm>
            <a:off x="674226" y="899651"/>
            <a:ext cx="10679574" cy="5277312"/>
          </a:xfrm>
        </p:spPr>
        <p:txBody>
          <a:bodyPr vert="horz" lIns="91440" tIns="45720" rIns="91440" bIns="45720" rtlCol="0" anchor="t">
            <a:noAutofit/>
          </a:bodyPr>
          <a:lstStyle/>
          <a:p>
            <a:pPr algn="ctr"/>
            <a:r>
              <a:rPr lang="en-US" sz="4000" dirty="0">
                <a:solidFill>
                  <a:srgbClr val="343536"/>
                </a:solidFill>
                <a:latin typeface="Source Sans Pro"/>
                <a:ea typeface="Source Sans Pro"/>
              </a:rPr>
              <a:t>An analysis of 1412 ED ocular emergencies presenting to a single center identified the four most common condition categories:</a:t>
            </a:r>
            <a:endParaRPr lang="en-US" sz="4000">
              <a:solidFill>
                <a:srgbClr val="000000"/>
              </a:solidFill>
              <a:latin typeface="Aptos" panose="020B0004020202020204"/>
              <a:ea typeface="Source Sans Pro"/>
            </a:endParaRPr>
          </a:p>
          <a:p>
            <a:pPr lvl="1" algn="ctr">
              <a:buFont typeface="Courier New" panose="020B0604020202020204" pitchFamily="34" charset="0"/>
              <a:buChar char="o"/>
            </a:pPr>
            <a:r>
              <a:rPr lang="en-US" sz="4000" dirty="0">
                <a:solidFill>
                  <a:srgbClr val="343536"/>
                </a:solidFill>
                <a:latin typeface="Source Sans Pro"/>
                <a:ea typeface="Source Sans Pro"/>
              </a:rPr>
              <a:t> ocular trauma in 27% </a:t>
            </a:r>
          </a:p>
          <a:p>
            <a:pPr lvl="1" algn="ctr">
              <a:buFont typeface="Courier New" panose="020B0604020202020204" pitchFamily="34" charset="0"/>
              <a:buChar char="o"/>
            </a:pPr>
            <a:r>
              <a:rPr lang="en-US" sz="4000" dirty="0">
                <a:solidFill>
                  <a:srgbClr val="343536"/>
                </a:solidFill>
                <a:latin typeface="Source Sans Pro"/>
                <a:ea typeface="Source Sans Pro"/>
              </a:rPr>
              <a:t>conjunctivitis in 15%</a:t>
            </a:r>
            <a:endParaRPr lang="en-US" sz="4000">
              <a:solidFill>
                <a:srgbClr val="000000"/>
              </a:solidFill>
              <a:latin typeface="Aptos" panose="020B0004020202020204"/>
              <a:ea typeface="Source Sans Pro"/>
            </a:endParaRPr>
          </a:p>
          <a:p>
            <a:pPr lvl="1" algn="ctr">
              <a:buFont typeface="Courier New" panose="020B0604020202020204" pitchFamily="34" charset="0"/>
              <a:buChar char="o"/>
            </a:pPr>
            <a:r>
              <a:rPr lang="en-US" sz="4000" dirty="0">
                <a:solidFill>
                  <a:srgbClr val="343536"/>
                </a:solidFill>
                <a:latin typeface="Source Sans Pro"/>
                <a:ea typeface="Source Sans Pro"/>
              </a:rPr>
              <a:t> retinal problems in 3.6%</a:t>
            </a:r>
            <a:endParaRPr lang="en-US" sz="4000">
              <a:solidFill>
                <a:srgbClr val="000000"/>
              </a:solidFill>
              <a:latin typeface="Aptos" panose="020B0004020202020204"/>
              <a:ea typeface="Source Sans Pro"/>
            </a:endParaRPr>
          </a:p>
          <a:p>
            <a:pPr lvl="1" algn="ctr">
              <a:buFont typeface="Courier New" panose="020B0604020202020204" pitchFamily="34" charset="0"/>
              <a:buChar char="o"/>
            </a:pPr>
            <a:r>
              <a:rPr lang="en-US" sz="4000" dirty="0">
                <a:solidFill>
                  <a:srgbClr val="343536"/>
                </a:solidFill>
                <a:latin typeface="Source Sans Pro"/>
                <a:ea typeface="Source Sans Pro"/>
              </a:rPr>
              <a:t>glaucoma in 2%.</a:t>
            </a:r>
            <a:endParaRPr lang="en-US" sz="4000" dirty="0"/>
          </a:p>
        </p:txBody>
      </p:sp>
      <p:pic>
        <p:nvPicPr>
          <p:cNvPr id="4" name="Picture 3" descr="A black background with white text&#10;&#10;Description automatically generated">
            <a:extLst>
              <a:ext uri="{FF2B5EF4-FFF2-40B4-BE49-F238E27FC236}">
                <a16:creationId xmlns:a16="http://schemas.microsoft.com/office/drawing/2014/main" id="{1881301A-F171-D0F1-A68E-BC84B5502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3970840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CB46-33F4-C3C2-B901-D341C6923CA2}"/>
              </a:ext>
            </a:extLst>
          </p:cNvPr>
          <p:cNvSpPr>
            <a:spLocks noGrp="1"/>
          </p:cNvSpPr>
          <p:nvPr>
            <p:ph type="title"/>
          </p:nvPr>
        </p:nvSpPr>
        <p:spPr>
          <a:xfrm>
            <a:off x="4980038" y="635512"/>
            <a:ext cx="2231923" cy="993725"/>
          </a:xfrm>
          <a:solidFill>
            <a:schemeClr val="accent6"/>
          </a:solidFill>
          <a:ln>
            <a:solidFill>
              <a:schemeClr val="bg1">
                <a:lumMod val="85000"/>
              </a:schemeClr>
            </a:solidFill>
          </a:ln>
        </p:spPr>
        <p:txBody>
          <a:bodyPr/>
          <a:lstStyle/>
          <a:p>
            <a:pPr algn="ctr"/>
            <a:r>
              <a:rPr lang="en-US"/>
              <a:t>Sources</a:t>
            </a:r>
          </a:p>
        </p:txBody>
      </p:sp>
      <p:sp>
        <p:nvSpPr>
          <p:cNvPr id="3" name="Content Placeholder 2">
            <a:extLst>
              <a:ext uri="{FF2B5EF4-FFF2-40B4-BE49-F238E27FC236}">
                <a16:creationId xmlns:a16="http://schemas.microsoft.com/office/drawing/2014/main" id="{6A76A482-7E85-909B-1C25-E799ECFE7554}"/>
              </a:ext>
            </a:extLst>
          </p:cNvPr>
          <p:cNvSpPr>
            <a:spLocks noGrp="1"/>
          </p:cNvSpPr>
          <p:nvPr>
            <p:ph idx="1"/>
          </p:nvPr>
        </p:nvSpPr>
        <p:spPr/>
        <p:txBody>
          <a:bodyPr vert="horz" lIns="91440" tIns="45720" rIns="91440" bIns="45720" rtlCol="0" anchor="t">
            <a:normAutofit/>
          </a:bodyPr>
          <a:lstStyle/>
          <a:p>
            <a:pPr marL="0" indent="0" algn="ctr">
              <a:buNone/>
            </a:pPr>
            <a:endParaRPr lang="en-US" sz="1200" dirty="0">
              <a:solidFill>
                <a:srgbClr val="444444"/>
              </a:solidFill>
              <a:latin typeface="Source Sans Pro"/>
              <a:ea typeface="Source Sans Pro"/>
            </a:endParaRPr>
          </a:p>
          <a:p>
            <a:pPr algn="ctr"/>
            <a:r>
              <a:rPr lang="en-US" sz="1400" dirty="0">
                <a:solidFill>
                  <a:srgbClr val="444444"/>
                </a:solidFill>
                <a:latin typeface="Abadi" panose="020F0502020204030204" pitchFamily="34" charset="0"/>
                <a:ea typeface="Source Sans Pro"/>
              </a:rPr>
              <a:t>Alotaibi  AG, Osman  EA, Allam  KH,  et al: One-month outcome of ocular related emergencies in a tertiary hospital in Central Saudi Arabia. </a:t>
            </a:r>
            <a:r>
              <a:rPr lang="en-US" sz="1400" i="1" dirty="0">
                <a:solidFill>
                  <a:srgbClr val="444444"/>
                </a:solidFill>
                <a:latin typeface="Abadi" panose="020F0502020204030204" pitchFamily="34" charset="0"/>
                <a:ea typeface="Source Sans Pro"/>
              </a:rPr>
              <a:t>Saudi Med J</a:t>
            </a:r>
            <a:r>
              <a:rPr lang="en-US" sz="1400" dirty="0">
                <a:solidFill>
                  <a:srgbClr val="444444"/>
                </a:solidFill>
                <a:latin typeface="Abadi" panose="020F0502020204030204" pitchFamily="34" charset="0"/>
                <a:ea typeface="Source Sans Pro"/>
              </a:rPr>
              <a:t> 32: 1256, 2011. </a:t>
            </a:r>
            <a:r>
              <a:rPr lang="en-US" sz="1400" dirty="0">
                <a:solidFill>
                  <a:srgbClr val="005E8D"/>
                </a:solidFill>
                <a:latin typeface="Abadi" panose="020F0502020204030204" pitchFamily="34" charset="0"/>
                <a:ea typeface="Source Sans Pro"/>
                <a:hlinkClick r:id="rId2"/>
              </a:rPr>
              <a:t>[PubMed: 22159380] </a:t>
            </a:r>
            <a:r>
              <a:rPr lang="en-US" sz="1400" dirty="0">
                <a:solidFill>
                  <a:srgbClr val="444444"/>
                </a:solidFill>
                <a:latin typeface="Abadi" panose="020F0502020204030204" pitchFamily="34" charset="0"/>
                <a:ea typeface="Source Sans Pro"/>
              </a:rPr>
              <a:t> </a:t>
            </a:r>
            <a:endParaRPr lang="en-US" sz="1400" dirty="0">
              <a:latin typeface="Abadi" panose="020F0502020204030204" pitchFamily="34" charset="0"/>
            </a:endParaRPr>
          </a:p>
          <a:p>
            <a:pPr algn="ctr"/>
            <a:r>
              <a:rPr lang="en-US" sz="1400" dirty="0">
                <a:solidFill>
                  <a:srgbClr val="444444"/>
                </a:solidFill>
                <a:latin typeface="Abadi"/>
                <a:ea typeface="Source Sans Pro"/>
              </a:rPr>
              <a:t>Duncan JL, Parikh NB, </a:t>
            </a:r>
            <a:r>
              <a:rPr lang="en-US" sz="1400" err="1">
                <a:solidFill>
                  <a:srgbClr val="444444"/>
                </a:solidFill>
                <a:latin typeface="Abadi"/>
                <a:ea typeface="Source Sans Pro"/>
              </a:rPr>
              <a:t>Seitzman</a:t>
            </a:r>
            <a:r>
              <a:rPr lang="en-US" sz="1400" dirty="0">
                <a:solidFill>
                  <a:srgbClr val="444444"/>
                </a:solidFill>
                <a:latin typeface="Abadi"/>
                <a:ea typeface="Source Sans Pro"/>
              </a:rPr>
              <a:t> GD. Ocular Trauma. In: Papadakis MA, </a:t>
            </a:r>
            <a:r>
              <a:rPr lang="en-US" sz="1400" err="1">
                <a:solidFill>
                  <a:srgbClr val="444444"/>
                </a:solidFill>
                <a:latin typeface="Abadi"/>
                <a:ea typeface="Source Sans Pro"/>
              </a:rPr>
              <a:t>Rabow</a:t>
            </a:r>
            <a:r>
              <a:rPr lang="en-US" sz="1400" dirty="0">
                <a:solidFill>
                  <a:srgbClr val="444444"/>
                </a:solidFill>
                <a:latin typeface="Abadi"/>
                <a:ea typeface="Source Sans Pro"/>
              </a:rPr>
              <a:t> MW, McQuaid KR, Gandhi M. eds. </a:t>
            </a:r>
            <a:r>
              <a:rPr lang="en-US" sz="1400" i="1" dirty="0">
                <a:solidFill>
                  <a:srgbClr val="444444"/>
                </a:solidFill>
                <a:latin typeface="Abadi"/>
                <a:ea typeface="Source Sans Pro"/>
              </a:rPr>
              <a:t>Current Medical Diagnosis &amp; Treatment 2025</a:t>
            </a:r>
            <a:r>
              <a:rPr lang="en-US" sz="1400" dirty="0">
                <a:solidFill>
                  <a:srgbClr val="444444"/>
                </a:solidFill>
                <a:latin typeface="Abadi"/>
                <a:ea typeface="Source Sans Pro"/>
              </a:rPr>
              <a:t>. McGraw-Hill Education; 2025. Accessed September 10, 2024. </a:t>
            </a:r>
            <a:r>
              <a:rPr lang="en-US" sz="1400" dirty="0">
                <a:solidFill>
                  <a:srgbClr val="444444"/>
                </a:solidFill>
                <a:latin typeface="Abadi"/>
                <a:ea typeface="Source Sans Pro"/>
                <a:hlinkClick r:id="rId3"/>
              </a:rPr>
              <a:t>https://accessmedicine.mhmedical.com/content.aspx?bookid=3495&amp;sectionid=288476416</a:t>
            </a:r>
            <a:endParaRPr lang="en-US" sz="1400" dirty="0">
              <a:solidFill>
                <a:srgbClr val="444444"/>
              </a:solidFill>
              <a:latin typeface="Abadi"/>
              <a:ea typeface="Source Sans Pro"/>
            </a:endParaRPr>
          </a:p>
          <a:p>
            <a:pPr algn="ctr"/>
            <a:r>
              <a:rPr lang="en-US" sz="1400" b="0" i="0" dirty="0">
                <a:solidFill>
                  <a:srgbClr val="444444"/>
                </a:solidFill>
                <a:effectLst/>
                <a:latin typeface="Abadi"/>
              </a:rPr>
              <a:t>Walker RA, Adhikari S. Eye Emergencies. In: </a:t>
            </a:r>
            <a:r>
              <a:rPr lang="en-US" sz="1400" b="0" i="0" dirty="0" err="1">
                <a:solidFill>
                  <a:srgbClr val="444444"/>
                </a:solidFill>
                <a:effectLst/>
                <a:latin typeface="Abadi"/>
              </a:rPr>
              <a:t>Tintinalli</a:t>
            </a:r>
            <a:r>
              <a:rPr lang="en-US" sz="1400" b="0" i="0" dirty="0">
                <a:solidFill>
                  <a:srgbClr val="444444"/>
                </a:solidFill>
                <a:effectLst/>
                <a:latin typeface="Abadi"/>
              </a:rPr>
              <a:t> JE, Ma O, Yealy DM, Meckler GD, </a:t>
            </a:r>
            <a:r>
              <a:rPr lang="en-US" sz="1400" b="0" i="0" dirty="0" err="1">
                <a:solidFill>
                  <a:srgbClr val="444444"/>
                </a:solidFill>
                <a:effectLst/>
                <a:latin typeface="Abadi"/>
              </a:rPr>
              <a:t>Stapczynski</a:t>
            </a:r>
            <a:r>
              <a:rPr lang="en-US" sz="1400" b="0" i="0" dirty="0">
                <a:solidFill>
                  <a:srgbClr val="444444"/>
                </a:solidFill>
                <a:effectLst/>
                <a:latin typeface="Abadi"/>
              </a:rPr>
              <a:t> J, Cline DM, Thomas SH. eds. </a:t>
            </a:r>
            <a:r>
              <a:rPr lang="en-US" sz="1400" b="0" i="1" dirty="0" err="1">
                <a:solidFill>
                  <a:srgbClr val="444444"/>
                </a:solidFill>
                <a:effectLst/>
                <a:latin typeface="Abadi"/>
              </a:rPr>
              <a:t>Tintinalli's</a:t>
            </a:r>
            <a:r>
              <a:rPr lang="en-US" sz="1400" b="0" i="1" dirty="0">
                <a:solidFill>
                  <a:srgbClr val="444444"/>
                </a:solidFill>
                <a:effectLst/>
                <a:latin typeface="Abadi"/>
              </a:rPr>
              <a:t> Emergency Medicine: A Comprehensive Study Guide, 9e</a:t>
            </a:r>
            <a:r>
              <a:rPr lang="en-US" sz="1400" b="0" i="0" dirty="0">
                <a:solidFill>
                  <a:srgbClr val="444444"/>
                </a:solidFill>
                <a:effectLst/>
                <a:latin typeface="Abadi"/>
              </a:rPr>
              <a:t>. McGraw-Hill Education; 2020. Accessed September 11, 2024. </a:t>
            </a:r>
            <a:r>
              <a:rPr lang="en-US" sz="1400" b="0" i="0" dirty="0">
                <a:solidFill>
                  <a:srgbClr val="444444"/>
                </a:solidFill>
                <a:effectLst/>
                <a:latin typeface="Abadi"/>
                <a:hlinkClick r:id="rId4"/>
              </a:rPr>
              <a:t>https://accessmedicine.mhmedical.com/content.aspx?bookid=2353&amp;sectionid=222404436</a:t>
            </a:r>
          </a:p>
          <a:p>
            <a:pPr algn="ctr"/>
            <a:r>
              <a:rPr lang="en-US" sz="1200" dirty="0">
                <a:solidFill>
                  <a:srgbClr val="444444"/>
                </a:solidFill>
                <a:latin typeface="Roboto"/>
                <a:ea typeface="Roboto"/>
                <a:cs typeface="Roboto"/>
              </a:rPr>
              <a:t>Ocular Ultrasound. In: Baston CM, Moore C, Krebs EA, Dean AJ, Panebianco N. eds. </a:t>
            </a:r>
            <a:r>
              <a:rPr lang="en-US" sz="1200" i="1" dirty="0">
                <a:solidFill>
                  <a:srgbClr val="444444"/>
                </a:solidFill>
                <a:latin typeface="Roboto"/>
                <a:ea typeface="Roboto"/>
                <a:cs typeface="Roboto"/>
              </a:rPr>
              <a:t>Pocket Guide to POCUS: Point-of-Care Tips for Point-of-Care Ultrasound</a:t>
            </a:r>
            <a:r>
              <a:rPr lang="en-US" sz="1200" dirty="0">
                <a:solidFill>
                  <a:srgbClr val="444444"/>
                </a:solidFill>
                <a:latin typeface="Roboto"/>
                <a:ea typeface="Roboto"/>
                <a:cs typeface="Roboto"/>
              </a:rPr>
              <a:t>. McGraw-Hill Education; 2018. Accessed February 25, 2025. </a:t>
            </a:r>
            <a:r>
              <a:rPr lang="en-US" sz="1200" dirty="0">
                <a:solidFill>
                  <a:srgbClr val="444444"/>
                </a:solidFill>
                <a:latin typeface="Roboto"/>
                <a:ea typeface="Roboto"/>
                <a:cs typeface="Roboto"/>
                <a:hlinkClick r:id="rId5"/>
              </a:rPr>
              <a:t>https://accessmedicine.mhmedical.com/content.aspx?bookid=2544&amp;sectionid=210344762</a:t>
            </a:r>
            <a:endParaRPr lang="en-US" sz="1400" dirty="0">
              <a:solidFill>
                <a:srgbClr val="444444"/>
              </a:solidFill>
              <a:latin typeface="Abadi"/>
            </a:endParaRPr>
          </a:p>
          <a:p>
            <a:pPr algn="ctr"/>
            <a:r>
              <a:rPr lang="en-US" sz="1400" b="0" i="0" dirty="0">
                <a:solidFill>
                  <a:srgbClr val="555555"/>
                </a:solidFill>
                <a:effectLst/>
                <a:latin typeface="Abadi" panose="020F0502020204030204" pitchFamily="34" charset="0"/>
              </a:rPr>
              <a:t>Saber M, Inferior orbital blowout fracture. Case study, Radiopaedia.org (Accessed on 11 Sep 2024) </a:t>
            </a:r>
            <a:r>
              <a:rPr lang="en-US" sz="1400" b="0" i="0" dirty="0">
                <a:solidFill>
                  <a:srgbClr val="555555"/>
                </a:solidFill>
                <a:effectLst/>
                <a:latin typeface="Abadi" panose="020F0502020204030204" pitchFamily="34" charset="0"/>
                <a:hlinkClick r:id="rId6"/>
              </a:rPr>
              <a:t>https://doi.org/10.53347/rID-86019</a:t>
            </a:r>
            <a:endParaRPr lang="en-US" sz="1400" dirty="0">
              <a:solidFill>
                <a:srgbClr val="444444"/>
              </a:solidFill>
              <a:latin typeface="Abadi" panose="020F0502020204030204" pitchFamily="34" charset="0"/>
            </a:endParaRPr>
          </a:p>
          <a:p>
            <a:pPr algn="ctr"/>
            <a:r>
              <a:rPr lang="en-US" sz="1400" dirty="0">
                <a:solidFill>
                  <a:srgbClr val="555555"/>
                </a:solidFill>
                <a:latin typeface="Abadi"/>
              </a:rPr>
              <a:t>POCUS 101 </a:t>
            </a:r>
            <a:endParaRPr lang="en-US" sz="1400" b="0" i="0" dirty="0">
              <a:solidFill>
                <a:srgbClr val="555555"/>
              </a:solidFill>
              <a:effectLst/>
              <a:latin typeface="Abadi"/>
            </a:endParaRPr>
          </a:p>
          <a:p>
            <a:endParaRPr lang="en-US" sz="1000" b="0" i="0" dirty="0">
              <a:solidFill>
                <a:srgbClr val="444444"/>
              </a:solidFill>
              <a:effectLst/>
              <a:highlight>
                <a:srgbClr val="F9F9F9"/>
              </a:highlight>
              <a:latin typeface="Source Sans Pro" panose="020B0503030403020204" pitchFamily="34" charset="0"/>
              <a:ea typeface="Source Sans Pro" panose="020B0503030403020204" pitchFamily="34" charset="0"/>
            </a:endParaRPr>
          </a:p>
          <a:p>
            <a:pPr marL="0" indent="0">
              <a:buNone/>
            </a:pPr>
            <a:endParaRPr lang="en-US" sz="1200" dirty="0">
              <a:solidFill>
                <a:srgbClr val="444444"/>
              </a:solidFill>
              <a:highlight>
                <a:srgbClr val="F9F9F9"/>
              </a:highlight>
              <a:latin typeface="Source Sans Pro"/>
              <a:ea typeface="Source Sans Pro"/>
            </a:endParaRPr>
          </a:p>
          <a:p>
            <a:endParaRPr lang="en-US" sz="1200" dirty="0">
              <a:solidFill>
                <a:srgbClr val="444444"/>
              </a:solidFill>
              <a:latin typeface="Source Sans Pro"/>
              <a:ea typeface="Source Sans Pro"/>
            </a:endParaRPr>
          </a:p>
          <a:p>
            <a:endParaRPr lang="en-US" sz="1200" dirty="0">
              <a:solidFill>
                <a:srgbClr val="444444"/>
              </a:solidFill>
              <a:latin typeface="Source Sans Pro"/>
              <a:ea typeface="Source Sans Pro"/>
            </a:endParaRPr>
          </a:p>
          <a:p>
            <a:pPr marL="0" indent="0">
              <a:buNone/>
            </a:pPr>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4D9D2483-C766-085C-03AD-8998A22BA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669458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52DE-CCAD-1758-6FCA-6A3017A3D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94B83-D946-9B29-20BE-1131FEF21F89}"/>
              </a:ext>
            </a:extLst>
          </p:cNvPr>
          <p:cNvSpPr>
            <a:spLocks noGrp="1"/>
          </p:cNvSpPr>
          <p:nvPr>
            <p:ph type="title"/>
          </p:nvPr>
        </p:nvSpPr>
        <p:spPr/>
        <p:txBody>
          <a:bodyPr/>
          <a:lstStyle/>
          <a:p>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DE7FE5E3-9EDC-66B7-5384-7C16E336E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pic>
        <p:nvPicPr>
          <p:cNvPr id="1026" name="Picture 2" descr="An illustration shows and marks the six extraocular muscles attached to an eye.">
            <a:extLst>
              <a:ext uri="{FF2B5EF4-FFF2-40B4-BE49-F238E27FC236}">
                <a16:creationId xmlns:a16="http://schemas.microsoft.com/office/drawing/2014/main" id="{ADF3F678-9353-A582-66D7-B95B5C7868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43878" y="487680"/>
            <a:ext cx="8042642" cy="591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84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926C-1B53-35C7-7636-1AAB11A094D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Anatomy</a:t>
            </a:r>
          </a:p>
        </p:txBody>
      </p:sp>
      <p:pic>
        <p:nvPicPr>
          <p:cNvPr id="4" name="Content Placeholder 3" descr="An anatomical illustration of an eye shows a cross section of the anterior orbit and marks its parts.">
            <a:extLst>
              <a:ext uri="{FF2B5EF4-FFF2-40B4-BE49-F238E27FC236}">
                <a16:creationId xmlns:a16="http://schemas.microsoft.com/office/drawing/2014/main" id="{C8903E99-FB63-7171-F122-DB5CB75BBC4A}"/>
              </a:ext>
            </a:extLst>
          </p:cNvPr>
          <p:cNvPicPr>
            <a:picLocks noGrp="1" noChangeAspect="1"/>
          </p:cNvPicPr>
          <p:nvPr>
            <p:ph idx="1"/>
          </p:nvPr>
        </p:nvPicPr>
        <p:blipFill>
          <a:blip r:embed="rId2"/>
          <a:stretch>
            <a:fillRect/>
          </a:stretch>
        </p:blipFill>
        <p:spPr>
          <a:xfrm>
            <a:off x="2257357" y="460200"/>
            <a:ext cx="6689175" cy="5568739"/>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F5E11CE0-6B15-B632-6784-E12770EEE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179376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A1ED-E609-BEBF-25AF-29DAA149F99C}"/>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Anatomy Review</a:t>
            </a:r>
          </a:p>
        </p:txBody>
      </p:sp>
      <p:pic>
        <p:nvPicPr>
          <p:cNvPr id="4" name="Content Placeholder 3" descr="Diagram&#10;&#10;Description automatically generated">
            <a:extLst>
              <a:ext uri="{FF2B5EF4-FFF2-40B4-BE49-F238E27FC236}">
                <a16:creationId xmlns:a16="http://schemas.microsoft.com/office/drawing/2014/main" id="{7242920A-1535-C30F-8DD8-F9FA1B16F90D}"/>
              </a:ext>
            </a:extLst>
          </p:cNvPr>
          <p:cNvPicPr>
            <a:picLocks noGrp="1" noChangeAspect="1"/>
          </p:cNvPicPr>
          <p:nvPr>
            <p:ph idx="1"/>
          </p:nvPr>
        </p:nvPicPr>
        <p:blipFill>
          <a:blip r:embed="rId2"/>
          <a:stretch>
            <a:fillRect/>
          </a:stretch>
        </p:blipFill>
        <p:spPr>
          <a:xfrm>
            <a:off x="1815832" y="664977"/>
            <a:ext cx="7347537" cy="5529021"/>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E9A78A07-3CC5-C0B0-EFA0-4AD670F9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273168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diagram of a human eye&#10;&#10;Description automatically generated">
            <a:extLst>
              <a:ext uri="{FF2B5EF4-FFF2-40B4-BE49-F238E27FC236}">
                <a16:creationId xmlns:a16="http://schemas.microsoft.com/office/drawing/2014/main" id="{DF62F27F-53BA-2E1C-88C3-935857734AE2}"/>
              </a:ext>
            </a:extLst>
          </p:cNvPr>
          <p:cNvPicPr>
            <a:picLocks noGrp="1" noChangeAspect="1"/>
          </p:cNvPicPr>
          <p:nvPr>
            <p:ph idx="1"/>
          </p:nvPr>
        </p:nvPicPr>
        <p:blipFill>
          <a:blip r:embed="rId2"/>
          <a:srcRect l="1906" r="3855"/>
          <a:stretch/>
        </p:blipFill>
        <p:spPr>
          <a:xfrm>
            <a:off x="2156625" y="1350155"/>
            <a:ext cx="7392817" cy="4157689"/>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84FF6546-1A9E-3D2C-CD47-41C98FCF1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840" y="6040966"/>
            <a:ext cx="2814320" cy="703189"/>
          </a:xfrm>
          <a:prstGeom prst="rect">
            <a:avLst/>
          </a:prstGeom>
        </p:spPr>
      </p:pic>
    </p:spTree>
    <p:extLst>
      <p:ext uri="{BB962C8B-B14F-4D97-AF65-F5344CB8AC3E}">
        <p14:creationId xmlns:p14="http://schemas.microsoft.com/office/powerpoint/2010/main" val="406004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6194</TotalTime>
  <Words>1401</Words>
  <Application>Microsoft Office PowerPoint</Application>
  <PresentationFormat>Widescreen</PresentationFormat>
  <Paragraphs>220</Paragraphs>
  <Slides>50</Slides>
  <Notes>17</Notes>
  <HiddenSlides>0</HiddenSlides>
  <MMClips>2</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Approach to Eye Trauma and Utilization of Ocular POCUS</vt:lpstr>
      <vt:lpstr>Disclosures</vt:lpstr>
      <vt:lpstr>Agenda</vt:lpstr>
      <vt:lpstr>Do a full eye exam </vt:lpstr>
      <vt:lpstr>PowerPoint Presentation</vt:lpstr>
      <vt:lpstr>PowerPoint Presentation</vt:lpstr>
      <vt:lpstr>Anatomy</vt:lpstr>
      <vt:lpstr>Anatomy Review</vt:lpstr>
      <vt:lpstr>PowerPoint Presentation</vt:lpstr>
      <vt:lpstr>Trauma to the Eye </vt:lpstr>
      <vt:lpstr>PowerPoint Presentation</vt:lpstr>
      <vt:lpstr>Lid Lacerations 1</vt:lpstr>
      <vt:lpstr>Lid Lacerations 2</vt:lpstr>
      <vt:lpstr>Lid Lacerations 3: Referral To Ophthalmology </vt:lpstr>
      <vt:lpstr>Corneal Abrasion 1</vt:lpstr>
      <vt:lpstr>Corneal Abrasion 2</vt:lpstr>
      <vt:lpstr>Corneal Abrasion 3</vt:lpstr>
      <vt:lpstr>Corneal Foreign Body 1</vt:lpstr>
      <vt:lpstr>Corneal Foreign Body 2</vt:lpstr>
      <vt:lpstr>Corneal Foreign Body 3 (Removal) </vt:lpstr>
      <vt:lpstr>Corneal Foreign Body 4 (Removal)</vt:lpstr>
      <vt:lpstr>Penetrating Trauma</vt:lpstr>
      <vt:lpstr>Corneal Lacerations 1</vt:lpstr>
      <vt:lpstr>Corneal Lacerations 2</vt:lpstr>
      <vt:lpstr>Blood in the Eye </vt:lpstr>
      <vt:lpstr>Blunt Eye Trauma 1</vt:lpstr>
      <vt:lpstr>Blunt Eye Trauma 2: Hyphema</vt:lpstr>
      <vt:lpstr>Blunt Eye Trauma 3: Orbital Blowout Fractures</vt:lpstr>
      <vt:lpstr>Blunt Eye Trauma 4: Orbital Blow-Out Fracture</vt:lpstr>
      <vt:lpstr>Blunt Eye Trauma 5: Ruptured Globe</vt:lpstr>
      <vt:lpstr>Retrobulbar Hematoma</vt:lpstr>
      <vt:lpstr>Posterior Vitreous Detachment 1</vt:lpstr>
      <vt:lpstr>Posterior Vitreous Detachment 2</vt:lpstr>
      <vt:lpstr>Retinal Detachment </vt:lpstr>
      <vt:lpstr>Ocular POCUS</vt:lpstr>
      <vt:lpstr>Ocular US: Patient Positioning/Set up</vt:lpstr>
      <vt:lpstr>Ocular US: Indications</vt:lpstr>
      <vt:lpstr>Ocular US: Normal Findings 1</vt:lpstr>
      <vt:lpstr>Ocular US: Normal Findings 2</vt:lpstr>
      <vt:lpstr>Ocular US: Measuring Optic Nerve Sheath </vt:lpstr>
      <vt:lpstr>Ocular US: Retinal Detachment 1</vt:lpstr>
      <vt:lpstr>PowerPoint Presentation</vt:lpstr>
      <vt:lpstr>PowerPoint Presentation</vt:lpstr>
      <vt:lpstr>PowerPoint Presentation</vt:lpstr>
      <vt:lpstr>PowerPoint Presentation</vt:lpstr>
      <vt:lpstr>PowerPoint Presentation</vt:lpstr>
      <vt:lpstr>PowerPoint Presentation</vt:lpstr>
      <vt:lpstr>Ocular US: Contraindications </vt:lpstr>
      <vt:lpstr>Ocular US: Complications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Lee, Kate</cp:lastModifiedBy>
  <cp:revision>958</cp:revision>
  <dcterms:created xsi:type="dcterms:W3CDTF">2024-08-28T15:53:28Z</dcterms:created>
  <dcterms:modified xsi:type="dcterms:W3CDTF">2025-03-03T15:10:10Z</dcterms:modified>
</cp:coreProperties>
</file>