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05" r:id="rId2"/>
  </p:sldIdLst>
  <p:sldSz cx="9144000" cy="6858000" type="screen4x3"/>
  <p:notesSz cx="7099300" cy="102346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Research Design" id="{D061FC96-4F6B-46EB-B18B-ADCABF05D0EB}">
          <p14:sldIdLst>
            <p14:sldId id="30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929">
          <p15:clr>
            <a:srgbClr val="A4A3A4"/>
          </p15:clr>
        </p15:guide>
        <p15:guide id="2" orient="horz" pos="255">
          <p15:clr>
            <a:srgbClr val="A4A3A4"/>
          </p15:clr>
        </p15:guide>
        <p15:guide id="3" orient="horz" pos="958">
          <p15:clr>
            <a:srgbClr val="A4A3A4"/>
          </p15:clr>
        </p15:guide>
        <p15:guide id="4" orient="horz" pos="4065">
          <p15:clr>
            <a:srgbClr val="A4A3A4"/>
          </p15:clr>
        </p15:guide>
        <p15:guide id="5" orient="horz" pos="4110">
          <p15:clr>
            <a:srgbClr val="A4A3A4"/>
          </p15:clr>
        </p15:guide>
        <p15:guide id="6" orient="horz" pos="142">
          <p15:clr>
            <a:srgbClr val="A4A3A4"/>
          </p15:clr>
        </p15:guide>
        <p15:guide id="7" orient="horz" pos="4178">
          <p15:clr>
            <a:srgbClr val="A4A3A4"/>
          </p15:clr>
        </p15:guide>
        <p15:guide id="8" pos="272">
          <p15:clr>
            <a:srgbClr val="A4A3A4"/>
          </p15:clr>
        </p15:guide>
        <p15:guide id="9" pos="5488">
          <p15:clr>
            <a:srgbClr val="A4A3A4"/>
          </p15:clr>
        </p15:guide>
        <p15:guide id="10" pos="2880">
          <p15:clr>
            <a:srgbClr val="A4A3A4"/>
          </p15:clr>
        </p15:guide>
        <p15:guide id="11" pos="2835">
          <p15:clr>
            <a:srgbClr val="A4A3A4"/>
          </p15:clr>
        </p15:guide>
        <p15:guide id="12" pos="2925">
          <p15:clr>
            <a:srgbClr val="A4A3A4"/>
          </p15:clr>
        </p15:guide>
        <p15:guide id="13" pos="3288">
          <p15:clr>
            <a:srgbClr val="A4A3A4"/>
          </p15:clr>
        </p15:guide>
        <p15:guide id="14" pos="3379">
          <p15:clr>
            <a:srgbClr val="A4A3A4"/>
          </p15:clr>
        </p15:guide>
        <p15:guide id="15" pos="3719">
          <p15:clr>
            <a:srgbClr val="A4A3A4"/>
          </p15:clr>
        </p15:guide>
        <p15:guide id="16" pos="3810">
          <p15:clr>
            <a:srgbClr val="A4A3A4"/>
          </p15:clr>
        </p15:guide>
        <p15:guide id="17" pos="4173">
          <p15:clr>
            <a:srgbClr val="A4A3A4"/>
          </p15:clr>
        </p15:guide>
        <p15:guide id="18" pos="4263">
          <p15:clr>
            <a:srgbClr val="A4A3A4"/>
          </p15:clr>
        </p15:guide>
        <p15:guide id="19" pos="4604">
          <p15:clr>
            <a:srgbClr val="A4A3A4"/>
          </p15:clr>
        </p15:guide>
        <p15:guide id="20" pos="4694">
          <p15:clr>
            <a:srgbClr val="A4A3A4"/>
          </p15:clr>
        </p15:guide>
        <p15:guide id="21" pos="5057">
          <p15:clr>
            <a:srgbClr val="A4A3A4"/>
          </p15:clr>
        </p15:guide>
        <p15:guide id="22" pos="5148">
          <p15:clr>
            <a:srgbClr val="A4A3A4"/>
          </p15:clr>
        </p15:guide>
        <p15:guide id="23" pos="2472">
          <p15:clr>
            <a:srgbClr val="A4A3A4"/>
          </p15:clr>
        </p15:guide>
        <p15:guide id="24" pos="2381">
          <p15:clr>
            <a:srgbClr val="A4A3A4"/>
          </p15:clr>
        </p15:guide>
        <p15:guide id="25" pos="2041">
          <p15:clr>
            <a:srgbClr val="A4A3A4"/>
          </p15:clr>
        </p15:guide>
        <p15:guide id="26" pos="1950">
          <p15:clr>
            <a:srgbClr val="A4A3A4"/>
          </p15:clr>
        </p15:guide>
        <p15:guide id="27" pos="1587">
          <p15:clr>
            <a:srgbClr val="A4A3A4"/>
          </p15:clr>
        </p15:guide>
        <p15:guide id="28" pos="1497">
          <p15:clr>
            <a:srgbClr val="A4A3A4"/>
          </p15:clr>
        </p15:guide>
        <p15:guide id="29" pos="1156">
          <p15:clr>
            <a:srgbClr val="A4A3A4"/>
          </p15:clr>
        </p15:guide>
        <p15:guide id="30" pos="1066">
          <p15:clr>
            <a:srgbClr val="A4A3A4"/>
          </p15:clr>
        </p15:guide>
        <p15:guide id="31" pos="703">
          <p15:clr>
            <a:srgbClr val="A4A3A4"/>
          </p15:clr>
        </p15:guide>
        <p15:guide id="32" pos="612">
          <p15:clr>
            <a:srgbClr val="A4A3A4"/>
          </p15:clr>
        </p15:guide>
        <p15:guide id="33" pos="136">
          <p15:clr>
            <a:srgbClr val="A4A3A4"/>
          </p15:clr>
        </p15:guide>
        <p15:guide id="34" pos="56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vin" initials="K" lastIdx="17" clrIdx="0">
    <p:extLst>
      <p:ext uri="{19B8F6BF-5375-455C-9EA6-DF929625EA0E}">
        <p15:presenceInfo xmlns:p15="http://schemas.microsoft.com/office/powerpoint/2012/main" userId="Kevin" providerId="None"/>
      </p:ext>
    </p:extLst>
  </p:cmAuthor>
  <p:cmAuthor id="2" name="Steve Heinke" initials="SH" lastIdx="15" clrIdx="1">
    <p:extLst>
      <p:ext uri="{19B8F6BF-5375-455C-9EA6-DF929625EA0E}">
        <p15:presenceInfo xmlns:p15="http://schemas.microsoft.com/office/powerpoint/2012/main" userId="Steve Heink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0537"/>
    <a:srgbClr val="A5D7D2"/>
    <a:srgbClr val="000000"/>
    <a:srgbClr val="FFFFFF"/>
    <a:srgbClr val="006E6E"/>
    <a:srgbClr val="BEC3C8"/>
    <a:srgbClr val="EB829B"/>
    <a:srgbClr val="8C9196"/>
    <a:srgbClr val="2D373C"/>
    <a:srgbClr val="1E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1163" autoAdjust="0"/>
  </p:normalViewPr>
  <p:slideViewPr>
    <p:cSldViewPr showGuides="1">
      <p:cViewPr varScale="1">
        <p:scale>
          <a:sx n="110" d="100"/>
          <a:sy n="110" d="100"/>
        </p:scale>
        <p:origin x="1680" y="96"/>
      </p:cViewPr>
      <p:guideLst>
        <p:guide orient="horz" pos="3929"/>
        <p:guide orient="horz" pos="255"/>
        <p:guide orient="horz" pos="958"/>
        <p:guide orient="horz" pos="4065"/>
        <p:guide orient="horz" pos="4110"/>
        <p:guide orient="horz" pos="142"/>
        <p:guide orient="horz" pos="4178"/>
        <p:guide pos="272"/>
        <p:guide pos="5488"/>
        <p:guide pos="2880"/>
        <p:guide pos="2835"/>
        <p:guide pos="2925"/>
        <p:guide pos="3288"/>
        <p:guide pos="3379"/>
        <p:guide pos="3719"/>
        <p:guide pos="3810"/>
        <p:guide pos="4173"/>
        <p:guide pos="4263"/>
        <p:guide pos="4604"/>
        <p:guide pos="4694"/>
        <p:guide pos="5057"/>
        <p:guide pos="5148"/>
        <p:guide pos="2472"/>
        <p:guide pos="2381"/>
        <p:guide pos="2041"/>
        <p:guide pos="1950"/>
        <p:guide pos="1587"/>
        <p:guide pos="1497"/>
        <p:guide pos="1156"/>
        <p:guide pos="1066"/>
        <p:guide pos="703"/>
        <p:guide pos="612"/>
        <p:guide pos="136"/>
        <p:guide pos="5624"/>
      </p:guideLst>
    </p:cSldViewPr>
  </p:slideViewPr>
  <p:outlineViewPr>
    <p:cViewPr>
      <p:scale>
        <a:sx n="33" d="100"/>
        <a:sy n="33" d="100"/>
      </p:scale>
      <p:origin x="0" y="-1669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3216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484FEB8E-57CB-43C0-BEF7-4F4116A5252C}" type="datetimeFigureOut">
              <a:rPr lang="de-CH" smtClean="0"/>
              <a:t>27.11.2019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DA53D58F-CC03-47C4-AC79-D3C984A61519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6783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LI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53D58F-CC03-47C4-AC79-D3C984A61519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97905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 userDrawn="1"/>
        </p:nvSpPr>
        <p:spPr>
          <a:xfrm>
            <a:off x="0" y="225423"/>
            <a:ext cx="8928100" cy="48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CH" dirty="0" err="1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1550" y="1376363"/>
            <a:ext cx="7772400" cy="1044526"/>
          </a:xfrm>
        </p:spPr>
        <p:txBody>
          <a:bodyPr/>
          <a:lstStyle>
            <a:lvl1pPr>
              <a:lnSpc>
                <a:spcPts val="4000"/>
              </a:lnSpc>
              <a:defRPr sz="3600"/>
            </a:lvl1pPr>
          </a:lstStyle>
          <a:p>
            <a:r>
              <a:rPr lang="de-DE" smtClean="0"/>
              <a:t>Titelmasterformat durch Klicken bearbeiten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971550" y="2564904"/>
            <a:ext cx="6800850" cy="324036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CH" dirty="0" smtClean="0"/>
              <a:t>Autor, DD.MM.YY</a:t>
            </a:r>
            <a:endParaRPr lang="de-CH" dirty="0"/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51" y="382946"/>
            <a:ext cx="1628546" cy="568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675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 smtClean="0"/>
              <a:t>Titel Vortrag, Autor, DD.MM.YY  </a:t>
            </a:r>
            <a:endParaRPr lang="de-CH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de-CH" smtClean="0"/>
              <a:t>Universität Basel</a:t>
            </a:r>
            <a:endParaRPr lang="de-CH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1826-9277-4232-A2B5-17D05DFC7392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81834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 userDrawn="1"/>
        </p:nvSpPr>
        <p:spPr>
          <a:xfrm>
            <a:off x="0" y="225425"/>
            <a:ext cx="8928100" cy="2771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CH" dirty="0" err="1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1550" y="1376363"/>
            <a:ext cx="7772400" cy="1044526"/>
          </a:xfrm>
        </p:spPr>
        <p:txBody>
          <a:bodyPr/>
          <a:lstStyle>
            <a:lvl1pPr>
              <a:lnSpc>
                <a:spcPts val="4000"/>
              </a:lnSpc>
              <a:defRPr sz="3600"/>
            </a:lvl1pPr>
          </a:lstStyle>
          <a:p>
            <a:r>
              <a:rPr lang="de-DE" smtClean="0"/>
              <a:t>Titelmasterformat durch Klicken bearbeiten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971550" y="2564904"/>
            <a:ext cx="6800850" cy="324036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CH" dirty="0" smtClean="0"/>
              <a:t>Autor, DD.MM.YY</a:t>
            </a:r>
            <a:endParaRPr lang="de-CH" dirty="0"/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51" y="382946"/>
            <a:ext cx="1628546" cy="568757"/>
          </a:xfrm>
          <a:prstGeom prst="rect">
            <a:avLst/>
          </a:prstGeom>
        </p:spPr>
      </p:pic>
      <p:sp>
        <p:nvSpPr>
          <p:cNvPr id="12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215900" y="2997200"/>
            <a:ext cx="8712200" cy="3635375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32409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 smtClean="0"/>
              <a:t>Titel Vortrag, Autor, DD.MM.YY  </a:t>
            </a:r>
            <a:endParaRPr lang="de-CH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de-CH" smtClean="0"/>
              <a:t>Universität Basel</a:t>
            </a:r>
            <a:endParaRPr lang="de-CH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1826-9277-4232-A2B5-17D05DFC7392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131685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Le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 smtClean="0"/>
              <a:t>Titel Vortrag, Autor, DD.MM.YY  </a:t>
            </a:r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de-CH" smtClean="0"/>
              <a:t>Universität Basel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1826-9277-4232-A2B5-17D05DFC7392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431800" y="1520824"/>
            <a:ext cx="6192838" cy="3960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CH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6767513" y="1520825"/>
            <a:ext cx="1944687" cy="471646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51534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 smtClean="0"/>
              <a:t>Titel Vortrag, Autor, DD.MM.YY  </a:t>
            </a:r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de-CH" smtClean="0"/>
              <a:t>Universität Basel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1826-9277-4232-A2B5-17D05DFC7392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431799" y="1520824"/>
            <a:ext cx="4068763" cy="2592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CH"/>
          </a:p>
        </p:txBody>
      </p:sp>
      <p:sp>
        <p:nvSpPr>
          <p:cNvPr id="8" name="Bildplatzhalter 6"/>
          <p:cNvSpPr>
            <a:spLocks noGrp="1"/>
          </p:cNvSpPr>
          <p:nvPr>
            <p:ph type="pic" sz="quarter" idx="14"/>
          </p:nvPr>
        </p:nvSpPr>
        <p:spPr>
          <a:xfrm>
            <a:off x="4643437" y="1520825"/>
            <a:ext cx="4068763" cy="2592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CH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5"/>
          </p:nvPr>
        </p:nvSpPr>
        <p:spPr>
          <a:xfrm>
            <a:off x="431800" y="4221088"/>
            <a:ext cx="4068763" cy="183618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6"/>
          </p:nvPr>
        </p:nvSpPr>
        <p:spPr>
          <a:xfrm>
            <a:off x="4643437" y="4221088"/>
            <a:ext cx="4068763" cy="183618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06359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 smtClean="0"/>
              <a:t>Titel Vortrag, Autor, DD.MM.YY  </a:t>
            </a:r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de-CH" smtClean="0"/>
              <a:t>Universität Basel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1826-9277-4232-A2B5-17D05DFC7392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431800" y="1520824"/>
            <a:ext cx="2663826" cy="3276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CH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5"/>
          </p:nvPr>
        </p:nvSpPr>
        <p:spPr>
          <a:xfrm>
            <a:off x="431800" y="4901714"/>
            <a:ext cx="2663825" cy="115555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 dirty="0"/>
          </a:p>
        </p:txBody>
      </p:sp>
      <p:sp>
        <p:nvSpPr>
          <p:cNvPr id="11" name="Bildplatzhalter 6"/>
          <p:cNvSpPr>
            <a:spLocks noGrp="1"/>
          </p:cNvSpPr>
          <p:nvPr>
            <p:ph type="pic" sz="quarter" idx="16"/>
          </p:nvPr>
        </p:nvSpPr>
        <p:spPr>
          <a:xfrm>
            <a:off x="3240088" y="1520825"/>
            <a:ext cx="2663826" cy="3276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CH"/>
          </a:p>
        </p:txBody>
      </p:sp>
      <p:sp>
        <p:nvSpPr>
          <p:cNvPr id="12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3240088" y="4901715"/>
            <a:ext cx="2663825" cy="115555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 dirty="0"/>
          </a:p>
        </p:txBody>
      </p:sp>
      <p:sp>
        <p:nvSpPr>
          <p:cNvPr id="13" name="Bildplatzhalter 6"/>
          <p:cNvSpPr>
            <a:spLocks noGrp="1"/>
          </p:cNvSpPr>
          <p:nvPr>
            <p:ph type="pic" sz="quarter" idx="18"/>
          </p:nvPr>
        </p:nvSpPr>
        <p:spPr>
          <a:xfrm>
            <a:off x="6048374" y="1524273"/>
            <a:ext cx="2663826" cy="3276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CH"/>
          </a:p>
        </p:txBody>
      </p:sp>
      <p:sp>
        <p:nvSpPr>
          <p:cNvPr id="14" name="Textplatzhalter 8"/>
          <p:cNvSpPr>
            <a:spLocks noGrp="1"/>
          </p:cNvSpPr>
          <p:nvPr>
            <p:ph type="body" sz="quarter" idx="19"/>
          </p:nvPr>
        </p:nvSpPr>
        <p:spPr>
          <a:xfrm>
            <a:off x="6048374" y="4905163"/>
            <a:ext cx="2663825" cy="115555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565054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(gro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 smtClean="0"/>
              <a:t>Titel Vortrag, Autor, DD.MM.YY  </a:t>
            </a:r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de-CH" smtClean="0"/>
              <a:t>Universität Basel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1826-9277-4232-A2B5-17D05DFC7392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431800" y="404813"/>
            <a:ext cx="8280400" cy="5112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CH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431801" y="5625244"/>
            <a:ext cx="8280400" cy="612044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001246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(Vollfläch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005280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 smtClean="0"/>
              <a:t>Titel Vortrag, Autor, DD.MM.YY  </a:t>
            </a:r>
            <a:endParaRPr lang="de-CH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de-CH" smtClean="0"/>
              <a:t>Universität Basel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1826-9277-4232-A2B5-17D05DFC7392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2032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31800" y="404813"/>
            <a:ext cx="8280400" cy="75593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CH" dirty="0" smtClean="0"/>
              <a:t>Titelmasterformat durch Klicken bearbeiten</a:t>
            </a:r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32000" y="1520826"/>
            <a:ext cx="8280200" cy="47164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CH" dirty="0" smtClean="0"/>
              <a:t>Textmasterformat bearbeiten</a:t>
            </a:r>
          </a:p>
          <a:p>
            <a:pPr lvl="1"/>
            <a:r>
              <a:rPr lang="de-CH" dirty="0" smtClean="0"/>
              <a:t>Zweite Ebene</a:t>
            </a:r>
          </a:p>
          <a:p>
            <a:pPr lvl="2"/>
            <a:r>
              <a:rPr lang="de-CH" dirty="0" smtClean="0"/>
              <a:t>Dritte Ebene</a:t>
            </a:r>
          </a:p>
          <a:p>
            <a:pPr lvl="3"/>
            <a:r>
              <a:rPr lang="de-CH" dirty="0" smtClean="0"/>
              <a:t>Vierte Ebene</a:t>
            </a:r>
          </a:p>
          <a:p>
            <a:pPr lvl="4"/>
            <a:r>
              <a:rPr lang="de-CH" dirty="0" smtClean="0"/>
              <a:t>Fünfte Ebene</a:t>
            </a:r>
            <a:endParaRPr lang="de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31800" y="6524626"/>
            <a:ext cx="2159000" cy="180000"/>
          </a:xfrm>
          <a:prstGeom prst="rect">
            <a:avLst/>
          </a:prstGeom>
        </p:spPr>
        <p:txBody>
          <a:bodyPr vert="horz" lIns="0" tIns="21600" rIns="0" bIns="0" rtlCol="0" anchor="t" anchorCtr="0"/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r>
              <a:rPr lang="de-CH" dirty="0" smtClean="0"/>
              <a:t>Titel Vortrag, Autor, DD.MM.YY  </a:t>
            </a:r>
            <a:endParaRPr lang="de-CH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660232" y="6525344"/>
            <a:ext cx="1908212" cy="180000"/>
          </a:xfrm>
          <a:prstGeom prst="rect">
            <a:avLst/>
          </a:prstGeom>
        </p:spPr>
        <p:txBody>
          <a:bodyPr vert="horz" lIns="0" tIns="21600" rIns="0" bIns="0" rtlCol="0" anchor="t" anchorCtr="0"/>
          <a:lstStyle>
            <a:lvl1pPr algn="ctr">
              <a:defRPr sz="600" b="1">
                <a:solidFill>
                  <a:schemeClr val="tx1"/>
                </a:solidFill>
              </a:defRPr>
            </a:lvl1pPr>
          </a:lstStyle>
          <a:p>
            <a:pPr algn="r"/>
            <a:r>
              <a:rPr lang="de-CH" dirty="0" smtClean="0"/>
              <a:t>Universität Basel</a:t>
            </a:r>
            <a:endParaRPr lang="de-CH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568444" y="6525344"/>
            <a:ext cx="143756" cy="180000"/>
          </a:xfrm>
          <a:prstGeom prst="rect">
            <a:avLst/>
          </a:prstGeom>
        </p:spPr>
        <p:txBody>
          <a:bodyPr vert="horz" lIns="0" tIns="21600" rIns="0" bIns="0" rtlCol="0" anchor="t" anchorCtr="0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B3811826-9277-4232-A2B5-17D05DFC7392}" type="slidenum">
              <a:rPr lang="de-CH" smtClean="0"/>
              <a:pPr/>
              <a:t>‹Nr.›</a:t>
            </a:fld>
            <a:endParaRPr lang="de-CH" dirty="0"/>
          </a:p>
        </p:txBody>
      </p:sp>
      <p:cxnSp>
        <p:nvCxnSpPr>
          <p:cNvPr id="10" name="Gerade Verbindung 9"/>
          <p:cNvCxnSpPr/>
          <p:nvPr/>
        </p:nvCxnSpPr>
        <p:spPr>
          <a:xfrm>
            <a:off x="432000" y="6453188"/>
            <a:ext cx="828020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507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0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54" r:id="rId9"/>
    <p:sldLayoutId id="2147483655" r:id="rId10"/>
  </p:sldLayoutIdLst>
  <p:hf hdr="0"/>
  <p:txStyles>
    <p:titleStyle>
      <a:lvl1pPr algn="l" defTabSz="914400" rtl="0" eaLnBrk="1" latinLnBrk="0" hangingPunct="1">
        <a:lnSpc>
          <a:spcPts val="2500"/>
        </a:lnSpc>
        <a:spcBef>
          <a:spcPct val="0"/>
        </a:spcBef>
        <a:buNone/>
        <a:defRPr sz="23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180000" indent="-180000" algn="l" defTabSz="914400" rtl="0" eaLnBrk="1" latinLnBrk="0" hangingPunct="1">
        <a:spcBef>
          <a:spcPts val="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-180000" algn="l" defTabSz="914400" rtl="0" eaLnBrk="1" latinLnBrk="0" hangingPunct="1">
        <a:spcBef>
          <a:spcPts val="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180000" algn="l" defTabSz="914400" rtl="0" eaLnBrk="1" latinLnBrk="0" hangingPunct="1">
        <a:spcBef>
          <a:spcPts val="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80000" algn="l" defTabSz="914400" rtl="0" eaLnBrk="1" latinLnBrk="0" hangingPunct="1">
        <a:spcBef>
          <a:spcPts val="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Markov</a:t>
            </a:r>
            <a:r>
              <a:rPr lang="de-CH" dirty="0" smtClean="0"/>
              <a:t> Chain</a:t>
            </a:r>
            <a:endParaRPr lang="de-CH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de-CH" smtClean="0"/>
              <a:t>Universität Basel</a:t>
            </a:r>
            <a:endParaRPr lang="de-CH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1826-9277-4232-A2B5-17D05DFC7392}" type="slidenum">
              <a:rPr lang="de-CH" smtClean="0"/>
              <a:pPr/>
              <a:t>1</a:t>
            </a:fld>
            <a:endParaRPr lang="de-CH" dirty="0"/>
          </a:p>
        </p:txBody>
      </p:sp>
      <p:sp>
        <p:nvSpPr>
          <p:cNvPr id="23" name="Abgerundetes Rechteck 22"/>
          <p:cNvSpPr/>
          <p:nvPr/>
        </p:nvSpPr>
        <p:spPr>
          <a:xfrm>
            <a:off x="971600" y="2458290"/>
            <a:ext cx="2952328" cy="260108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/>
              <a:t>Good State</a:t>
            </a:r>
          </a:p>
          <a:p>
            <a:pPr algn="ctr"/>
            <a:endParaRPr lang="en-GB" sz="2400" dirty="0" smtClean="0"/>
          </a:p>
          <a:p>
            <a:pPr algn="ctr"/>
            <a:r>
              <a:rPr lang="en-GB" dirty="0" smtClean="0"/>
              <a:t>65% </a:t>
            </a:r>
            <a:r>
              <a:rPr lang="en-GB" dirty="0" smtClean="0"/>
              <a:t>Increase</a:t>
            </a:r>
            <a:endParaRPr lang="en-GB" dirty="0" smtClean="0"/>
          </a:p>
          <a:p>
            <a:pPr algn="ctr"/>
            <a:r>
              <a:rPr lang="en-GB" dirty="0" smtClean="0"/>
              <a:t>35% Decrease</a:t>
            </a:r>
            <a:endParaRPr lang="en-GB" dirty="0" smtClean="0"/>
          </a:p>
        </p:txBody>
      </p:sp>
      <p:sp>
        <p:nvSpPr>
          <p:cNvPr id="36" name="Abgerundetes Rechteck 35"/>
          <p:cNvSpPr/>
          <p:nvPr/>
        </p:nvSpPr>
        <p:spPr>
          <a:xfrm>
            <a:off x="5148064" y="2458289"/>
            <a:ext cx="3024336" cy="260108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 smtClean="0"/>
              <a:t>Bad State</a:t>
            </a:r>
          </a:p>
          <a:p>
            <a:pPr algn="ctr"/>
            <a:endParaRPr lang="en-GB" sz="2400" dirty="0" smtClean="0"/>
          </a:p>
          <a:p>
            <a:pPr algn="ctr"/>
            <a:r>
              <a:rPr lang="en-GB" dirty="0" smtClean="0"/>
              <a:t>65% Decrease</a:t>
            </a:r>
          </a:p>
          <a:p>
            <a:pPr algn="ctr"/>
            <a:r>
              <a:rPr lang="en-GB" dirty="0" smtClean="0"/>
              <a:t>35% Increase</a:t>
            </a:r>
            <a:endParaRPr lang="en-GB" dirty="0"/>
          </a:p>
        </p:txBody>
      </p:sp>
      <p:cxnSp>
        <p:nvCxnSpPr>
          <p:cNvPr id="56" name="Gekrümmter Verbinder 55"/>
          <p:cNvCxnSpPr>
            <a:stCxn id="36" idx="0"/>
            <a:endCxn id="36" idx="3"/>
          </p:cNvCxnSpPr>
          <p:nvPr/>
        </p:nvCxnSpPr>
        <p:spPr>
          <a:xfrm rot="16200000" flipH="1">
            <a:off x="6766044" y="2352477"/>
            <a:ext cx="1300544" cy="1512168"/>
          </a:xfrm>
          <a:prstGeom prst="curvedConnector4">
            <a:avLst>
              <a:gd name="adj1" fmla="val -17577"/>
              <a:gd name="adj2" fmla="val 115117"/>
            </a:avLst>
          </a:prstGeom>
          <a:ln w="63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Gekrümmter Verbinder 85"/>
          <p:cNvCxnSpPr>
            <a:stCxn id="23" idx="0"/>
            <a:endCxn id="23" idx="1"/>
          </p:cNvCxnSpPr>
          <p:nvPr/>
        </p:nvCxnSpPr>
        <p:spPr>
          <a:xfrm rot="16200000" flipH="1" flipV="1">
            <a:off x="1059410" y="2370480"/>
            <a:ext cx="1300544" cy="1476164"/>
          </a:xfrm>
          <a:prstGeom prst="curvedConnector4">
            <a:avLst>
              <a:gd name="adj1" fmla="val -17577"/>
              <a:gd name="adj2" fmla="val 115486"/>
            </a:avLst>
          </a:prstGeom>
          <a:ln w="63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feld 98"/>
          <p:cNvSpPr txBox="1"/>
          <p:nvPr/>
        </p:nvSpPr>
        <p:spPr>
          <a:xfrm>
            <a:off x="1424794" y="1982720"/>
            <a:ext cx="432048" cy="5181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2200"/>
              </a:lnSpc>
            </a:pPr>
            <a:r>
              <a:rPr lang="de-CH" dirty="0" smtClean="0">
                <a:solidFill>
                  <a:schemeClr val="bg1">
                    <a:lumMod val="50000"/>
                  </a:schemeClr>
                </a:solidFill>
              </a:rPr>
              <a:t>.8</a:t>
            </a:r>
            <a:endParaRPr lang="de-LI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0" name="Textfeld 99"/>
          <p:cNvSpPr txBox="1"/>
          <p:nvPr/>
        </p:nvSpPr>
        <p:spPr>
          <a:xfrm>
            <a:off x="7133124" y="1982720"/>
            <a:ext cx="432048" cy="5181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2200"/>
              </a:lnSpc>
            </a:pPr>
            <a:r>
              <a:rPr lang="de-CH" dirty="0">
                <a:solidFill>
                  <a:schemeClr val="bg1">
                    <a:lumMod val="50000"/>
                  </a:schemeClr>
                </a:solidFill>
              </a:rPr>
              <a:t>.8</a:t>
            </a:r>
            <a:endParaRPr lang="de-LI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2" name="Textfeld 101"/>
          <p:cNvSpPr txBox="1"/>
          <p:nvPr/>
        </p:nvSpPr>
        <p:spPr>
          <a:xfrm>
            <a:off x="4216801" y="1926135"/>
            <a:ext cx="432048" cy="5181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2200"/>
              </a:lnSpc>
            </a:pPr>
            <a:r>
              <a:rPr lang="de-CH" dirty="0" smtClean="0">
                <a:solidFill>
                  <a:schemeClr val="bg1">
                    <a:lumMod val="50000"/>
                  </a:schemeClr>
                </a:solidFill>
              </a:rPr>
              <a:t>.2</a:t>
            </a:r>
            <a:endParaRPr lang="de-LI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Datumsplatzhalter 3"/>
          <p:cNvSpPr>
            <a:spLocks noGrp="1"/>
          </p:cNvSpPr>
          <p:nvPr>
            <p:ph type="dt" sz="half" idx="10"/>
          </p:nvPr>
        </p:nvSpPr>
        <p:spPr>
          <a:xfrm>
            <a:off x="431800" y="6525344"/>
            <a:ext cx="2159000" cy="180000"/>
          </a:xfrm>
        </p:spPr>
        <p:txBody>
          <a:bodyPr/>
          <a:lstStyle/>
          <a:p>
            <a:r>
              <a:rPr lang="de-CH" dirty="0" err="1" smtClean="0"/>
              <a:t>PhD</a:t>
            </a:r>
            <a:r>
              <a:rPr lang="de-CH" dirty="0" smtClean="0"/>
              <a:t> Conference, Kevin Trutmann, 2019</a:t>
            </a:r>
            <a:endParaRPr lang="de-CH" dirty="0"/>
          </a:p>
        </p:txBody>
      </p:sp>
      <p:cxnSp>
        <p:nvCxnSpPr>
          <p:cNvPr id="15" name="Gerade Verbindung mit Pfeil 14"/>
          <p:cNvCxnSpPr>
            <a:stCxn id="36" idx="0"/>
            <a:endCxn id="23" idx="0"/>
          </p:cNvCxnSpPr>
          <p:nvPr/>
        </p:nvCxnSpPr>
        <p:spPr>
          <a:xfrm rot="16200000" flipH="1" flipV="1">
            <a:off x="4553997" y="352055"/>
            <a:ext cx="1" cy="4212468"/>
          </a:xfrm>
          <a:prstGeom prst="curvedConnector3">
            <a:avLst>
              <a:gd name="adj1" fmla="val -22860000000"/>
            </a:avLst>
          </a:prstGeom>
          <a:ln w="6350">
            <a:solidFill>
              <a:schemeClr val="bg1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Inhaltsplatzhalter 2"/>
          <p:cNvSpPr>
            <a:spLocks noGrp="1"/>
          </p:cNvSpPr>
          <p:nvPr>
            <p:ph idx="1"/>
          </p:nvPr>
        </p:nvSpPr>
        <p:spPr>
          <a:xfrm>
            <a:off x="432000" y="1484784"/>
            <a:ext cx="8280200" cy="461919"/>
          </a:xfrm>
        </p:spPr>
        <p:txBody>
          <a:bodyPr/>
          <a:lstStyle/>
          <a:p>
            <a:pPr lvl="1" indent="0">
              <a:buNone/>
            </a:pPr>
            <a:r>
              <a:rPr lang="en-GB" dirty="0" smtClean="0"/>
              <a:t>Participants will be informed about this!</a:t>
            </a:r>
          </a:p>
        </p:txBody>
      </p:sp>
      <p:sp>
        <p:nvSpPr>
          <p:cNvPr id="25" name="Inhaltsplatzhalter 2"/>
          <p:cNvSpPr txBox="1">
            <a:spLocks/>
          </p:cNvSpPr>
          <p:nvPr/>
        </p:nvSpPr>
        <p:spPr>
          <a:xfrm>
            <a:off x="364164" y="5736348"/>
            <a:ext cx="8280200" cy="46191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22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indent="0">
              <a:buFont typeface="Arial" panose="020B0604020202020204" pitchFamily="34" charset="0"/>
              <a:buNone/>
            </a:pPr>
            <a:r>
              <a:rPr lang="en-GB" dirty="0" smtClean="0"/>
              <a:t>Step sizes = {5, 10, 15}</a:t>
            </a:r>
          </a:p>
        </p:txBody>
      </p:sp>
    </p:spTree>
    <p:extLst>
      <p:ext uri="{BB962C8B-B14F-4D97-AF65-F5344CB8AC3E}">
        <p14:creationId xmlns:p14="http://schemas.microsoft.com/office/powerpoint/2010/main" val="341713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ni_basel_V04_de">
  <a:themeElements>
    <a:clrScheme name="Uni Basel">
      <a:dk1>
        <a:srgbClr val="000000"/>
      </a:dk1>
      <a:lt1>
        <a:srgbClr val="FFFFFF"/>
      </a:lt1>
      <a:dk2>
        <a:srgbClr val="006E6E"/>
      </a:dk2>
      <a:lt2>
        <a:srgbClr val="BEC3C8"/>
      </a:lt2>
      <a:accent1>
        <a:srgbClr val="A5D7D2"/>
      </a:accent1>
      <a:accent2>
        <a:srgbClr val="1EA5A5"/>
      </a:accent2>
      <a:accent3>
        <a:srgbClr val="2D373C"/>
      </a:accent3>
      <a:accent4>
        <a:srgbClr val="8C9196"/>
      </a:accent4>
      <a:accent5>
        <a:srgbClr val="D20537"/>
      </a:accent5>
      <a:accent6>
        <a:srgbClr val="EB829B"/>
      </a:accent6>
      <a:hlink>
        <a:srgbClr val="000000"/>
      </a:hlink>
      <a:folHlink>
        <a:srgbClr val="000000"/>
      </a:folHlink>
    </a:clrScheme>
    <a:fontScheme name="Uni Basel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ts val="2200"/>
          </a:lnSpc>
          <a:defRPr dirty="0"/>
        </a:defPPr>
      </a:lstStyle>
    </a:txDef>
  </a:objectDefaults>
  <a:extraClrSchemeLst>
    <a:extraClrScheme>
      <a:clrScheme name="Uni Basel">
        <a:dk1>
          <a:srgbClr val="000000"/>
        </a:dk1>
        <a:lt1>
          <a:srgbClr val="FFFFFF"/>
        </a:lt1>
        <a:dk2>
          <a:srgbClr val="006E6E"/>
        </a:dk2>
        <a:lt2>
          <a:srgbClr val="BEC3C8"/>
        </a:lt2>
        <a:accent1>
          <a:srgbClr val="A5D7D2"/>
        </a:accent1>
        <a:accent2>
          <a:srgbClr val="1EA5A5"/>
        </a:accent2>
        <a:accent3>
          <a:srgbClr val="2D373C"/>
        </a:accent3>
        <a:accent4>
          <a:srgbClr val="8C9196"/>
        </a:accent4>
        <a:accent5>
          <a:srgbClr val="D20537"/>
        </a:accent5>
        <a:accent6>
          <a:srgbClr val="EB829B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uni_basel_V04_de-1</Template>
  <TotalTime>0</TotalTime>
  <Words>52</Words>
  <Application>Microsoft Office PowerPoint</Application>
  <PresentationFormat>Bildschirmpräsentation (4:3)</PresentationFormat>
  <Paragraphs>18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Georgia</vt:lpstr>
      <vt:lpstr>uni_basel_V04_de</vt:lpstr>
      <vt:lpstr>Markov Chain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Titel-/Kapitelfolie, Titel 1 Titel 2</dc:title>
  <dc:creator>Kevin</dc:creator>
  <cp:lastModifiedBy>Kevin</cp:lastModifiedBy>
  <cp:revision>569</cp:revision>
  <dcterms:created xsi:type="dcterms:W3CDTF">2018-09-13T08:00:17Z</dcterms:created>
  <dcterms:modified xsi:type="dcterms:W3CDTF">2019-11-27T08:00:11Z</dcterms:modified>
</cp:coreProperties>
</file>