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9144000" cy="18288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DC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 showGuides="1">
      <p:cViewPr varScale="1">
        <p:scale>
          <a:sx n="163" d="100"/>
          <a:sy n="163" d="100"/>
        </p:scale>
        <p:origin x="-112" y="-1264"/>
      </p:cViewPr>
      <p:guideLst>
        <p:guide orient="horz" pos="871"/>
        <p:guide pos="107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68113"/>
            <a:ext cx="7772400" cy="39200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036320"/>
            <a:ext cx="6400800" cy="46736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412AB-07DF-FE42-A5F6-5186F838B81B}" type="datetimeFigureOut">
              <a:rPr lang="en-US" smtClean="0"/>
              <a:t>2/27/18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EEE3E-26E9-5048-8620-EA224A5B54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939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412AB-07DF-FE42-A5F6-5186F838B81B}" type="datetimeFigureOut">
              <a:rPr lang="en-US" smtClean="0"/>
              <a:t>2/27/18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EEE3E-26E9-5048-8620-EA224A5B54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3317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9473"/>
            <a:ext cx="2057400" cy="41613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9473"/>
            <a:ext cx="6019800" cy="4161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412AB-07DF-FE42-A5F6-5186F838B81B}" type="datetimeFigureOut">
              <a:rPr lang="en-US" smtClean="0"/>
              <a:t>2/27/18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EEE3E-26E9-5048-8620-EA224A5B54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530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412AB-07DF-FE42-A5F6-5186F838B81B}" type="datetimeFigureOut">
              <a:rPr lang="en-US" smtClean="0"/>
              <a:t>2/27/18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EEE3E-26E9-5048-8620-EA224A5B54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0413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175173"/>
            <a:ext cx="7772400" cy="36322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775124"/>
            <a:ext cx="7772400" cy="40005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412AB-07DF-FE42-A5F6-5186F838B81B}" type="datetimeFigureOut">
              <a:rPr lang="en-US" smtClean="0"/>
              <a:t>2/27/18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EEE3E-26E9-5048-8620-EA224A5B54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0104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3877"/>
            <a:ext cx="4038600" cy="3217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3877"/>
            <a:ext cx="4038600" cy="3217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412AB-07DF-FE42-A5F6-5186F838B81B}" type="datetimeFigureOut">
              <a:rPr lang="en-US" smtClean="0"/>
              <a:t>2/27/18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EEE3E-26E9-5048-8620-EA224A5B54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6241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3237"/>
            <a:ext cx="8229600" cy="3048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09364"/>
            <a:ext cx="4040188" cy="1706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579967"/>
            <a:ext cx="4040188" cy="105367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409364"/>
            <a:ext cx="4041775" cy="1706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579967"/>
            <a:ext cx="4041775" cy="105367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412AB-07DF-FE42-A5F6-5186F838B81B}" type="datetimeFigureOut">
              <a:rPr lang="en-US" smtClean="0"/>
              <a:t>2/27/18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EEE3E-26E9-5048-8620-EA224A5B54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42296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412AB-07DF-FE42-A5F6-5186F838B81B}" type="datetimeFigureOut">
              <a:rPr lang="en-US" smtClean="0"/>
              <a:t>2/27/18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EEE3E-26E9-5048-8620-EA224A5B54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78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412AB-07DF-FE42-A5F6-5186F838B81B}" type="datetimeFigureOut">
              <a:rPr lang="en-US" smtClean="0"/>
              <a:t>2/27/18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EEE3E-26E9-5048-8620-EA224A5B54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086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72813"/>
            <a:ext cx="3008313" cy="30988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72814"/>
            <a:ext cx="5111750" cy="156083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382694"/>
            <a:ext cx="3008313" cy="12509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412AB-07DF-FE42-A5F6-5186F838B81B}" type="datetimeFigureOut">
              <a:rPr lang="en-US" smtClean="0"/>
              <a:t>2/27/18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EEE3E-26E9-5048-8620-EA224A5B54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8299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1280160"/>
            <a:ext cx="5486400" cy="15113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63407"/>
            <a:ext cx="5486400" cy="109728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1431290"/>
            <a:ext cx="5486400" cy="21463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412AB-07DF-FE42-A5F6-5186F838B81B}" type="datetimeFigureOut">
              <a:rPr lang="en-US" smtClean="0"/>
              <a:t>2/27/18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EEE3E-26E9-5048-8620-EA224A5B54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791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73237"/>
            <a:ext cx="8229600" cy="304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26720"/>
            <a:ext cx="8229600" cy="12069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695027"/>
            <a:ext cx="2133600" cy="973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A412AB-07DF-FE42-A5F6-5186F838B81B}" type="datetimeFigureOut">
              <a:rPr lang="en-US" smtClean="0"/>
              <a:t>2/27/18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1695027"/>
            <a:ext cx="2895600" cy="973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1695027"/>
            <a:ext cx="2133600" cy="973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9EEE3E-26E9-5048-8620-EA224A5B54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281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277764" y="478090"/>
            <a:ext cx="436310" cy="436310"/>
          </a:xfrm>
          <a:prstGeom prst="ellipse">
            <a:avLst/>
          </a:prstGeom>
          <a:gradFill flip="none" rotWithShape="1">
            <a:gsLst>
              <a:gs pos="21000">
                <a:srgbClr val="008000"/>
              </a:gs>
              <a:gs pos="100000">
                <a:srgbClr val="FFFFFF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3261105" y="478090"/>
            <a:ext cx="436310" cy="436310"/>
          </a:xfrm>
          <a:prstGeom prst="ellipse">
            <a:avLst/>
          </a:prstGeom>
          <a:gradFill flip="none" rotWithShape="1">
            <a:gsLst>
              <a:gs pos="21000">
                <a:srgbClr val="008000"/>
              </a:gs>
              <a:gs pos="100000">
                <a:srgbClr val="FFFFFF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345734" y="478090"/>
            <a:ext cx="436310" cy="436310"/>
          </a:xfrm>
          <a:prstGeom prst="ellipse">
            <a:avLst/>
          </a:prstGeom>
          <a:gradFill flip="none" rotWithShape="1">
            <a:gsLst>
              <a:gs pos="21000">
                <a:srgbClr val="008000"/>
              </a:gs>
              <a:gs pos="100000">
                <a:srgbClr val="FFFFFF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7477111" y="478090"/>
            <a:ext cx="436310" cy="436310"/>
          </a:xfrm>
          <a:prstGeom prst="ellipse">
            <a:avLst/>
          </a:prstGeom>
          <a:gradFill flip="none" rotWithShape="1">
            <a:gsLst>
              <a:gs pos="43000">
                <a:schemeClr val="tx1">
                  <a:lumMod val="50000"/>
                  <a:lumOff val="50000"/>
                </a:schemeClr>
              </a:gs>
              <a:gs pos="100000">
                <a:srgbClr val="FFFFFF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817430" y="1100753"/>
            <a:ext cx="1377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1 participant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753357" y="1110622"/>
            <a:ext cx="1467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2 participants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837981" y="1106991"/>
            <a:ext cx="1467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3 participants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977152" y="1103360"/>
            <a:ext cx="1467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4 participants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66821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277764" y="478090"/>
            <a:ext cx="436310" cy="436310"/>
          </a:xfrm>
          <a:prstGeom prst="ellipse">
            <a:avLst/>
          </a:prstGeom>
          <a:gradFill flip="none" rotWithShape="1">
            <a:gsLst>
              <a:gs pos="21000">
                <a:srgbClr val="008000"/>
              </a:gs>
              <a:gs pos="100000">
                <a:srgbClr val="FFFFFF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3261105" y="478090"/>
            <a:ext cx="436310" cy="436310"/>
          </a:xfrm>
          <a:prstGeom prst="ellipse">
            <a:avLst/>
          </a:prstGeom>
          <a:gradFill flip="none" rotWithShape="1">
            <a:gsLst>
              <a:gs pos="21000">
                <a:srgbClr val="008000"/>
              </a:gs>
              <a:gs pos="100000">
                <a:srgbClr val="FFFFFF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345734" y="478090"/>
            <a:ext cx="436310" cy="436310"/>
          </a:xfrm>
          <a:prstGeom prst="ellipse">
            <a:avLst/>
          </a:prstGeom>
          <a:gradFill flip="none" rotWithShape="1">
            <a:gsLst>
              <a:gs pos="21000">
                <a:srgbClr val="008000"/>
              </a:gs>
              <a:gs pos="100000">
                <a:srgbClr val="FFFFFF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7477111" y="478090"/>
            <a:ext cx="436310" cy="436310"/>
          </a:xfrm>
          <a:prstGeom prst="ellipse">
            <a:avLst/>
          </a:prstGeom>
          <a:gradFill flip="none" rotWithShape="1">
            <a:gsLst>
              <a:gs pos="43000">
                <a:schemeClr val="tx1">
                  <a:lumMod val="50000"/>
                  <a:lumOff val="50000"/>
                </a:schemeClr>
              </a:gs>
              <a:gs pos="100000">
                <a:srgbClr val="FFFFFF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817430" y="1100753"/>
            <a:ext cx="1377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1 participant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753357" y="1110622"/>
            <a:ext cx="1467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2 participants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837981" y="1106991"/>
            <a:ext cx="1467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3 participants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977152" y="1103360"/>
            <a:ext cx="1467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4 participants</a:t>
            </a:r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7469320" y="478090"/>
            <a:ext cx="436310" cy="436310"/>
          </a:xfrm>
          <a:prstGeom prst="ellipse">
            <a:avLst/>
          </a:prstGeom>
          <a:gradFill flip="none" rotWithShape="1">
            <a:gsLst>
              <a:gs pos="21000">
                <a:srgbClr val="008000"/>
              </a:gs>
              <a:gs pos="100000">
                <a:srgbClr val="FFFFFF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8172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16</Words>
  <Application>Microsoft Macintosh PowerPoint</Application>
  <PresentationFormat>Custom</PresentationFormat>
  <Paragraphs>8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Maria Abascal</dc:creator>
  <cp:lastModifiedBy>Maria Abascal</cp:lastModifiedBy>
  <cp:revision>1</cp:revision>
  <dcterms:created xsi:type="dcterms:W3CDTF">2018-02-27T21:33:02Z</dcterms:created>
  <dcterms:modified xsi:type="dcterms:W3CDTF">2018-02-27T21:39:04Z</dcterms:modified>
</cp:coreProperties>
</file>