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minik Beck" initials="DB" lastIdx="1" clrIdx="0">
    <p:extLst>
      <p:ext uri="{19B8F6BF-5375-455C-9EA6-DF929625EA0E}">
        <p15:presenceInfo xmlns:p15="http://schemas.microsoft.com/office/powerpoint/2012/main" userId="S::beck@straint.de::e267b2ff-5d10-47a5-9a45-9e48af41fd8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120" y="5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7-21T10:29:18.683" idx="1">
    <p:pos x="1761" y="3617"/>
    <p:text>Wenn 60s Sim an erster Stelle, dan an zweiter Position</p:text>
    <p:extLst>
      <p:ext uri="{C676402C-5697-4E1C-873F-D02D1690AC5C}">
        <p15:threadingInfo xmlns:p15="http://schemas.microsoft.com/office/powerpoint/2012/main" timeZoneBias="-12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11BA78-8148-4FF3-B0EE-D035777221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284CCBC-8D3D-4AE2-B9A7-EA1D693937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0B4362C-6658-4501-911F-812D71F0E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BB95F-0193-4616-ACE0-C32FA54330D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D1C57E8-8717-49DF-8AF5-C095E795D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C778970-0BDF-4914-8BE4-21C2FAE39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E1D70-D996-47D6-94DB-18CB93164A7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066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2244C1-D211-4489-AD83-7FEC5CC40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C9D4ABA-97BA-45EE-BD8E-92A30A9442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E0B5AFC-828E-42E8-89E4-4DEFE65F0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BB95F-0193-4616-ACE0-C32FA54330D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372B091-6C51-4E98-8433-6B5EC5EBB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CBC907A-241C-4141-9526-A3D38FDA6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E1D70-D996-47D6-94DB-18CB93164A7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699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1EF46B6A-0B8B-4F30-BCBE-A7C89CE2B6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9555C4D-73C2-4264-9739-F86D937DE1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4542597-7700-4A82-9A01-21068204C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BB95F-0193-4616-ACE0-C32FA54330D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00E3C50-941C-4672-9E41-01E8215B3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FD3353B-3A97-42CD-95BD-EC343B897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E1D70-D996-47D6-94DB-18CB93164A7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062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B57BC2-4E05-4CDB-AB40-2A28B5221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5ACBF6F-EBC8-4FF3-BB9F-A42FEB1C98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D18D9BD-EA6B-422F-9ECF-58CB92846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BB95F-0193-4616-ACE0-C32FA54330D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36FB243-14B9-4AE1-A69E-F2251E33F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5B7AB09-48CE-46F1-BF75-C784ECA94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E1D70-D996-47D6-94DB-18CB93164A7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732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A4FA6F-B744-457B-A25E-9600C9116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73559A3-9AD5-4751-B987-3F8079FEF9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566B3E5-1DC6-42A8-9CF9-52B089F26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BB95F-0193-4616-ACE0-C32FA54330D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3D55697-41FF-4DA9-830A-85E7D7529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248A70B-9655-4C5F-833C-D63904B94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E1D70-D996-47D6-94DB-18CB93164A7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383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BDB899-FA4B-49F7-A306-1A8632496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0852009-D25D-4508-B185-F9FBF25C6B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AB341F6-558D-4A8B-B343-47A4D99943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13C03F0-854E-4A2A-B8FB-4E0BB65C6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BB95F-0193-4616-ACE0-C32FA54330D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4C1456F-FD1B-4B0F-80B1-A26057B3C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D9E8905-CDBA-454F-8D5A-B202C63FC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E1D70-D996-47D6-94DB-18CB93164A7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337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247AA3-D7E3-4393-B4C0-A72E1F4F5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7527E48-3B64-4FB0-96C8-C9DC1106DA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76B9CBC-A6FB-4A2B-8575-5A484ADFA4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CBBEA22-1E94-4A3D-B032-EA2572C466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CA2C42D-AA6F-4437-B859-90C571D2B3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43D8DE2-CEDF-4A72-843C-DD95C756B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BB95F-0193-4616-ACE0-C32FA54330D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A92D0D8-3C44-4122-9548-F7DFC2D9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4000AA6-C38B-46FB-BB21-47B090387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E1D70-D996-47D6-94DB-18CB93164A7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098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630427-D835-4F40-8664-6780071B1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0BCD68F-CEBF-4C6C-A450-F79119EF3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BB95F-0193-4616-ACE0-C32FA54330D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75C69AB-3BCA-4927-BBF9-94115DDE7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92ED264-E58E-431E-8274-4987E53AA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E1D70-D996-47D6-94DB-18CB93164A7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113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8848540-CC7C-4028-93E0-EF2789EE6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BB95F-0193-4616-ACE0-C32FA54330D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F18C7B0-6B2F-463D-9770-A38219CE8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6D0D6B7-31EC-465A-8AAD-DC4B84416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E1D70-D996-47D6-94DB-18CB93164A7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364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45A3B5-A3A5-4643-A04A-9C1EE1E7C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4B692E1-DF6A-4B97-9B8A-A7CC5A3DC8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866EB32-E5C1-4488-89E1-59B087C8D4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AD47849-1DAA-4BB5-8F30-6B5D85D6D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BB95F-0193-4616-ACE0-C32FA54330D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91C5C0F-75A0-45A2-94DA-2D9B202A8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020A47B-2CD6-4BBA-988F-83DC9E43F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E1D70-D996-47D6-94DB-18CB93164A7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043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F9B787-FC25-4645-B421-7E63B4B48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675CD8F8-9F9B-4243-A9E5-C113DE5A3C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5C18EEC-AB17-4503-BEB0-DFDC295F11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1D762B3-9888-4A22-B799-CAD5804E4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BB95F-0193-4616-ACE0-C32FA54330D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AF946ED-A426-40EB-8A3D-F71F1CBC0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42C2173-3C9D-46ED-B9F9-71122FB6E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E1D70-D996-47D6-94DB-18CB93164A7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407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BD37DAB-7AF8-4CE9-BA26-A0162D0BE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535B68C-6CD7-4986-BFCC-534A5C59DC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8F12A00-1D1D-49DD-87A2-30E49DCC9C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BB95F-0193-4616-ACE0-C32FA54330DE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1EE8779-E97E-4C49-9C47-0B7A2EF4D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F6806A2-4E1B-4177-8886-F573E21580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E1D70-D996-47D6-94DB-18CB93164A7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234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034BA3CB-F8EC-45FA-9C50-9F6309821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Aufbau je Treatment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607B347B-3D9E-42AF-8C07-7BA2AB1918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 err="1"/>
              <a:t>Erste</a:t>
            </a:r>
            <a:r>
              <a:rPr lang="en-US" b="1" dirty="0"/>
              <a:t> </a:t>
            </a:r>
            <a:r>
              <a:rPr lang="en-US" b="1" dirty="0" err="1"/>
              <a:t>Seite</a:t>
            </a:r>
            <a:endParaRPr lang="en-US" b="1" dirty="0"/>
          </a:p>
          <a:p>
            <a:r>
              <a:rPr lang="en-US" dirty="0"/>
              <a:t>Display/Title, was </a:t>
            </a:r>
            <a:r>
              <a:rPr lang="en-US" dirty="0" err="1"/>
              <a:t>gespielt</a:t>
            </a:r>
            <a:r>
              <a:rPr lang="en-US" dirty="0"/>
              <a:t> </a:t>
            </a:r>
            <a:r>
              <a:rPr lang="en-US" dirty="0" err="1"/>
              <a:t>wird</a:t>
            </a:r>
            <a:r>
              <a:rPr lang="en-US" dirty="0"/>
              <a:t> </a:t>
            </a:r>
          </a:p>
          <a:p>
            <a:r>
              <a:rPr lang="en-US" dirty="0" err="1"/>
              <a:t>Nochmals</a:t>
            </a:r>
            <a:r>
              <a:rPr lang="en-US" dirty="0"/>
              <a:t> </a:t>
            </a:r>
            <a:r>
              <a:rPr lang="en-US" dirty="0" err="1"/>
              <a:t>ganz</a:t>
            </a:r>
            <a:r>
              <a:rPr lang="en-US" dirty="0"/>
              <a:t> </a:t>
            </a:r>
            <a:r>
              <a:rPr lang="en-US" dirty="0" err="1"/>
              <a:t>kurz</a:t>
            </a:r>
            <a:r>
              <a:rPr lang="en-US" dirty="0"/>
              <a:t> </a:t>
            </a:r>
            <a:r>
              <a:rPr lang="en-US" dirty="0" err="1"/>
              <a:t>erläutern</a:t>
            </a:r>
            <a:r>
              <a:rPr lang="en-US" dirty="0"/>
              <a:t>, was die </a:t>
            </a:r>
            <a:r>
              <a:rPr lang="en-US" dirty="0" err="1"/>
              <a:t>Besonderheiten</a:t>
            </a:r>
            <a:r>
              <a:rPr lang="en-US" dirty="0"/>
              <a:t> </a:t>
            </a:r>
            <a:r>
              <a:rPr lang="en-US" dirty="0" err="1"/>
              <a:t>sind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Zusätzlich</a:t>
            </a:r>
            <a:r>
              <a:rPr lang="en-US" dirty="0"/>
              <a:t> </a:t>
            </a:r>
            <a:r>
              <a:rPr lang="en-US" dirty="0" err="1"/>
              <a:t>Grafik</a:t>
            </a:r>
            <a:r>
              <a:rPr lang="en-US" dirty="0"/>
              <a:t> </a:t>
            </a:r>
            <a:r>
              <a:rPr lang="en-US" dirty="0" err="1"/>
              <a:t>mit</a:t>
            </a:r>
            <a:r>
              <a:rPr lang="en-US" dirty="0"/>
              <a:t> 5 Treatments </a:t>
            </a:r>
            <a:r>
              <a:rPr lang="en-US" dirty="0" err="1"/>
              <a:t>fett</a:t>
            </a:r>
            <a:r>
              <a:rPr lang="en-US" dirty="0"/>
              <a:t> </a:t>
            </a:r>
            <a:r>
              <a:rPr lang="en-US" dirty="0" err="1"/>
              <a:t>anzeigen</a:t>
            </a:r>
            <a:r>
              <a:rPr lang="en-US" dirty="0"/>
              <a:t> </a:t>
            </a:r>
          </a:p>
          <a:p>
            <a:pPr marL="457200" lvl="1" indent="-457200">
              <a:buNone/>
            </a:pPr>
            <a:r>
              <a:rPr lang="en-US" sz="2800" b="1" dirty="0" err="1"/>
              <a:t>Zweite</a:t>
            </a:r>
            <a:r>
              <a:rPr lang="en-US" sz="2800" b="1" dirty="0"/>
              <a:t> </a:t>
            </a:r>
            <a:r>
              <a:rPr lang="en-US" sz="2800" b="1" dirty="0" err="1"/>
              <a:t>Seite</a:t>
            </a:r>
            <a:endParaRPr lang="en-US" sz="2800" b="1" dirty="0"/>
          </a:p>
          <a:p>
            <a:r>
              <a:rPr lang="en-US" dirty="0" err="1"/>
              <a:t>Kontrollfragen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3 </a:t>
            </a:r>
            <a:r>
              <a:rPr lang="en-US" dirty="0" err="1"/>
              <a:t>Kontrollfragen</a:t>
            </a:r>
            <a:r>
              <a:rPr lang="en-US" dirty="0"/>
              <a:t> </a:t>
            </a:r>
            <a:r>
              <a:rPr lang="en-US" dirty="0" err="1"/>
              <a:t>für</a:t>
            </a:r>
            <a:r>
              <a:rPr lang="en-US" dirty="0"/>
              <a:t> Incumbent, 3 </a:t>
            </a:r>
            <a:r>
              <a:rPr lang="en-US" dirty="0" err="1"/>
              <a:t>Kontrollfragen</a:t>
            </a:r>
            <a:r>
              <a:rPr lang="en-US" dirty="0"/>
              <a:t> </a:t>
            </a:r>
            <a:r>
              <a:rPr lang="en-US" dirty="0" err="1"/>
              <a:t>für</a:t>
            </a:r>
            <a:r>
              <a:rPr lang="en-US" dirty="0"/>
              <a:t> Entrant </a:t>
            </a:r>
          </a:p>
          <a:p>
            <a:pPr marL="457200" lvl="1" indent="-457200">
              <a:buNone/>
            </a:pPr>
            <a:r>
              <a:rPr lang="en-US" sz="2600" i="1" dirty="0">
                <a:solidFill>
                  <a:srgbClr val="FF0000"/>
                </a:solidFill>
              </a:rPr>
              <a:t>---------</a:t>
            </a:r>
          </a:p>
          <a:p>
            <a:pPr marL="457200" lvl="1" indent="-457200">
              <a:buNone/>
            </a:pPr>
            <a:r>
              <a:rPr lang="en-US" sz="2600" i="1" dirty="0">
                <a:solidFill>
                  <a:srgbClr val="FF0000"/>
                </a:solidFill>
              </a:rPr>
              <a:t>Spiel </a:t>
            </a:r>
            <a:r>
              <a:rPr lang="en-US" sz="2600" i="1" dirty="0">
                <a:solidFill>
                  <a:srgbClr val="FF0000"/>
                </a:solidFill>
                <a:sym typeface="Wingdings" panose="05000000000000000000" pitchFamily="2" charset="2"/>
              </a:rPr>
              <a:t> Am Ende des Spiels </a:t>
            </a:r>
            <a:r>
              <a:rPr lang="en-US" sz="2600" i="1" dirty="0" err="1">
                <a:solidFill>
                  <a:srgbClr val="FF0000"/>
                </a:solidFill>
                <a:sym typeface="Wingdings" panose="05000000000000000000" pitchFamily="2" charset="2"/>
              </a:rPr>
              <a:t>schreiben</a:t>
            </a:r>
            <a:r>
              <a:rPr lang="en-US" sz="2600" i="1" dirty="0">
                <a:solidFill>
                  <a:srgbClr val="FF0000"/>
                </a:solidFill>
                <a:sym typeface="Wingdings" panose="05000000000000000000" pitchFamily="2" charset="2"/>
              </a:rPr>
              <a:t>, </a:t>
            </a:r>
            <a:r>
              <a:rPr lang="en-US" sz="2600" i="1" dirty="0" err="1">
                <a:solidFill>
                  <a:srgbClr val="FF0000"/>
                </a:solidFill>
                <a:sym typeface="Wingdings" panose="05000000000000000000" pitchFamily="2" charset="2"/>
              </a:rPr>
              <a:t>dass</a:t>
            </a:r>
            <a:r>
              <a:rPr lang="en-US" sz="2600" i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600" i="1" dirty="0" err="1">
                <a:solidFill>
                  <a:srgbClr val="FF0000"/>
                </a:solidFill>
                <a:sym typeface="Wingdings" panose="05000000000000000000" pitchFamily="2" charset="2"/>
              </a:rPr>
              <a:t>Spielpartner</a:t>
            </a:r>
            <a:r>
              <a:rPr lang="en-US" sz="2600" i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600" i="1" dirty="0" err="1">
                <a:solidFill>
                  <a:srgbClr val="FF0000"/>
                </a:solidFill>
                <a:sym typeface="Wingdings" panose="05000000000000000000" pitchFamily="2" charset="2"/>
              </a:rPr>
              <a:t>gewechselt</a:t>
            </a:r>
            <a:r>
              <a:rPr lang="en-US" sz="2600" i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2600" i="1" dirty="0" err="1">
                <a:solidFill>
                  <a:srgbClr val="FF0000"/>
                </a:solidFill>
                <a:sym typeface="Wingdings" panose="05000000000000000000" pitchFamily="2" charset="2"/>
              </a:rPr>
              <a:t>wird</a:t>
            </a:r>
            <a:r>
              <a:rPr lang="en-US" sz="2600" i="1" dirty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endParaRPr lang="en-US" sz="2600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600" i="1" dirty="0">
                <a:solidFill>
                  <a:srgbClr val="FF0000"/>
                </a:solidFill>
              </a:rPr>
              <a:t>---------</a:t>
            </a:r>
          </a:p>
          <a:p>
            <a:pPr marL="0" indent="0">
              <a:buNone/>
            </a:pPr>
            <a:r>
              <a:rPr lang="en-US" b="1" dirty="0" err="1"/>
              <a:t>Dritte</a:t>
            </a:r>
            <a:r>
              <a:rPr lang="en-US" b="1" dirty="0"/>
              <a:t> </a:t>
            </a:r>
            <a:r>
              <a:rPr lang="en-US" b="1" dirty="0" err="1"/>
              <a:t>Seite</a:t>
            </a:r>
            <a:endParaRPr lang="en-US" b="1" dirty="0"/>
          </a:p>
          <a:p>
            <a:r>
              <a:rPr lang="en-US" dirty="0"/>
              <a:t>Am Ende </a:t>
            </a:r>
            <a:r>
              <a:rPr lang="en-US" dirty="0" err="1"/>
              <a:t>nochmals</a:t>
            </a:r>
            <a:r>
              <a:rPr lang="en-US" dirty="0"/>
              <a:t> </a:t>
            </a:r>
            <a:r>
              <a:rPr lang="en-US" dirty="0" err="1"/>
              <a:t>betonen</a:t>
            </a:r>
            <a:r>
              <a:rPr lang="en-US" dirty="0"/>
              <a:t>, </a:t>
            </a:r>
            <a:r>
              <a:rPr lang="en-US" dirty="0" err="1"/>
              <a:t>dass</a:t>
            </a:r>
            <a:r>
              <a:rPr lang="en-US" dirty="0"/>
              <a:t> der </a:t>
            </a:r>
            <a:r>
              <a:rPr lang="en-US" dirty="0" err="1"/>
              <a:t>Spielpartner</a:t>
            </a:r>
            <a:r>
              <a:rPr lang="en-US" dirty="0"/>
              <a:t> </a:t>
            </a:r>
            <a:r>
              <a:rPr lang="en-US" dirty="0" err="1"/>
              <a:t>nach</a:t>
            </a:r>
            <a:r>
              <a:rPr lang="en-US" dirty="0"/>
              <a:t> </a:t>
            </a:r>
            <a:r>
              <a:rPr lang="en-US" dirty="0" err="1"/>
              <a:t>jeder</a:t>
            </a:r>
            <a:r>
              <a:rPr lang="en-US" dirty="0"/>
              <a:t> </a:t>
            </a:r>
            <a:r>
              <a:rPr lang="en-US" dirty="0" err="1"/>
              <a:t>Runde</a:t>
            </a:r>
            <a:r>
              <a:rPr lang="en-US" dirty="0"/>
              <a:t> </a:t>
            </a:r>
            <a:r>
              <a:rPr lang="en-US" dirty="0" err="1"/>
              <a:t>wechselt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580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034BA3CB-F8EC-45FA-9C50-9F6309821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Kontrollfragen</a:t>
            </a:r>
            <a:r>
              <a:rPr lang="en-US" dirty="0"/>
              <a:t> je Spiel </a:t>
            </a:r>
          </a:p>
        </p:txBody>
      </p:sp>
      <p:graphicFrame>
        <p:nvGraphicFramePr>
          <p:cNvPr id="6" name="Tabelle 6">
            <a:extLst>
              <a:ext uri="{FF2B5EF4-FFF2-40B4-BE49-F238E27FC236}">
                <a16:creationId xmlns:a16="http://schemas.microsoft.com/office/drawing/2014/main" id="{D362AA87-2DE4-4E9E-858E-2F21631997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895405"/>
              </p:ext>
            </p:extLst>
          </p:nvPr>
        </p:nvGraphicFramePr>
        <p:xfrm>
          <a:off x="906584" y="1506049"/>
          <a:ext cx="10447216" cy="49035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3608">
                  <a:extLst>
                    <a:ext uri="{9D8B030D-6E8A-4147-A177-3AD203B41FA5}">
                      <a16:colId xmlns:a16="http://schemas.microsoft.com/office/drawing/2014/main" val="1442184253"/>
                    </a:ext>
                  </a:extLst>
                </a:gridCol>
                <a:gridCol w="5223608">
                  <a:extLst>
                    <a:ext uri="{9D8B030D-6E8A-4147-A177-3AD203B41FA5}">
                      <a16:colId xmlns:a16="http://schemas.microsoft.com/office/drawing/2014/main" val="435655644"/>
                    </a:ext>
                  </a:extLst>
                </a:gridCol>
              </a:tblGrid>
              <a:tr h="109180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Incumbent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Entrant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9550703"/>
                  </a:ext>
                </a:extLst>
              </a:tr>
              <a:tr h="1091803">
                <a:tc>
                  <a:txBody>
                    <a:bodyPr/>
                    <a:lstStyle/>
                    <a:p>
                      <a:r>
                        <a:rPr lang="en-US" dirty="0"/>
                        <a:t>Du </a:t>
                      </a:r>
                      <a:r>
                        <a:rPr lang="en-US" dirty="0" err="1"/>
                        <a:t>wählst</a:t>
                      </a:r>
                      <a:r>
                        <a:rPr lang="en-US" dirty="0"/>
                        <a:t> die </a:t>
                      </a:r>
                      <a:r>
                        <a:rPr lang="en-US" dirty="0" err="1"/>
                        <a:t>Strategie</a:t>
                      </a:r>
                      <a:r>
                        <a:rPr lang="en-US" dirty="0"/>
                        <a:t> “xxx” und der Entrant </a:t>
                      </a:r>
                      <a:r>
                        <a:rPr lang="en-US" dirty="0" err="1"/>
                        <a:t>wählt</a:t>
                      </a:r>
                      <a:r>
                        <a:rPr lang="en-US" dirty="0"/>
                        <a:t> die </a:t>
                      </a:r>
                      <a:r>
                        <a:rPr lang="en-US" dirty="0" err="1"/>
                        <a:t>Strategie</a:t>
                      </a:r>
                      <a:r>
                        <a:rPr lang="en-US" dirty="0"/>
                        <a:t> “xxx”. Wie </a:t>
                      </a:r>
                      <a:r>
                        <a:rPr lang="en-US" dirty="0" err="1"/>
                        <a:t>hoch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ist</a:t>
                      </a:r>
                      <a:r>
                        <a:rPr lang="en-US" dirty="0"/>
                        <a:t> die </a:t>
                      </a:r>
                      <a:r>
                        <a:rPr lang="en-US" dirty="0" err="1"/>
                        <a:t>Auszahlung</a:t>
                      </a:r>
                      <a:r>
                        <a:rPr lang="en-US" dirty="0"/>
                        <a:t> pro XX </a:t>
                      </a:r>
                      <a:r>
                        <a:rPr lang="en-US" dirty="0" err="1"/>
                        <a:t>Sekunde</a:t>
                      </a:r>
                      <a:r>
                        <a:rPr lang="en-US" dirty="0"/>
                        <a:t>(n)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Du </a:t>
                      </a:r>
                      <a:r>
                        <a:rPr lang="en-US" dirty="0" err="1"/>
                        <a:t>wählst</a:t>
                      </a:r>
                      <a:r>
                        <a:rPr lang="en-US" dirty="0"/>
                        <a:t> die </a:t>
                      </a:r>
                      <a:r>
                        <a:rPr lang="en-US" dirty="0" err="1"/>
                        <a:t>Strategie</a:t>
                      </a:r>
                      <a:r>
                        <a:rPr lang="en-US" dirty="0"/>
                        <a:t> “xxx” und der Incumbent </a:t>
                      </a:r>
                      <a:r>
                        <a:rPr lang="en-US" dirty="0" err="1"/>
                        <a:t>wählt</a:t>
                      </a:r>
                      <a:r>
                        <a:rPr lang="en-US" dirty="0"/>
                        <a:t> die </a:t>
                      </a:r>
                      <a:r>
                        <a:rPr lang="en-US" dirty="0" err="1"/>
                        <a:t>Strategie</a:t>
                      </a:r>
                      <a:r>
                        <a:rPr lang="en-US" dirty="0"/>
                        <a:t> “xxx”. Wie </a:t>
                      </a:r>
                      <a:r>
                        <a:rPr lang="en-US" dirty="0" err="1"/>
                        <a:t>hoch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ist</a:t>
                      </a:r>
                      <a:r>
                        <a:rPr lang="en-US" dirty="0"/>
                        <a:t> die </a:t>
                      </a:r>
                      <a:r>
                        <a:rPr lang="en-US" dirty="0" err="1"/>
                        <a:t>Auszahlung</a:t>
                      </a:r>
                      <a:r>
                        <a:rPr lang="en-US" dirty="0"/>
                        <a:t> pro XX </a:t>
                      </a:r>
                      <a:r>
                        <a:rPr lang="en-US" dirty="0" err="1"/>
                        <a:t>Sekunde</a:t>
                      </a:r>
                      <a:r>
                        <a:rPr lang="en-US" dirty="0"/>
                        <a:t>(n)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2694845"/>
                  </a:ext>
                </a:extLst>
              </a:tr>
              <a:tr h="1091803">
                <a:tc>
                  <a:txBody>
                    <a:bodyPr/>
                    <a:lstStyle/>
                    <a:p>
                      <a:r>
                        <a:rPr lang="en-US" dirty="0"/>
                        <a:t>Wie oft/</a:t>
                      </a:r>
                      <a:r>
                        <a:rPr lang="en-US" dirty="0" err="1"/>
                        <a:t>lange</a:t>
                      </a:r>
                      <a:r>
                        <a:rPr lang="en-US" dirty="0"/>
                        <a:t> muss der Entrant die </a:t>
                      </a:r>
                      <a:r>
                        <a:rPr lang="en-US" dirty="0" err="1"/>
                        <a:t>Strategie</a:t>
                      </a:r>
                      <a:r>
                        <a:rPr lang="en-US" dirty="0"/>
                        <a:t> “</a:t>
                      </a:r>
                      <a:r>
                        <a:rPr lang="en-US" dirty="0" err="1"/>
                        <a:t>Markteintritt</a:t>
                      </a:r>
                      <a:r>
                        <a:rPr lang="en-US" dirty="0"/>
                        <a:t>” </a:t>
                      </a:r>
                      <a:r>
                        <a:rPr lang="en-US" dirty="0" err="1"/>
                        <a:t>wählen</a:t>
                      </a:r>
                      <a:r>
                        <a:rPr lang="en-US" dirty="0"/>
                        <a:t>, um </a:t>
                      </a:r>
                      <a:r>
                        <a:rPr lang="en-US" dirty="0" err="1"/>
                        <a:t>einen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vollständigen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Kapazitätsaufbau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zu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realisieren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Wie oft/</a:t>
                      </a:r>
                      <a:r>
                        <a:rPr lang="en-US" dirty="0" err="1"/>
                        <a:t>lange</a:t>
                      </a:r>
                      <a:r>
                        <a:rPr lang="en-US" dirty="0"/>
                        <a:t> muss der Entrant die </a:t>
                      </a:r>
                      <a:r>
                        <a:rPr lang="en-US" dirty="0" err="1"/>
                        <a:t>Strategie</a:t>
                      </a:r>
                      <a:r>
                        <a:rPr lang="en-US" dirty="0"/>
                        <a:t> “</a:t>
                      </a:r>
                      <a:r>
                        <a:rPr lang="en-US" dirty="0" err="1"/>
                        <a:t>Markteintritt</a:t>
                      </a:r>
                      <a:r>
                        <a:rPr lang="en-US" dirty="0"/>
                        <a:t>” </a:t>
                      </a:r>
                      <a:r>
                        <a:rPr lang="en-US" dirty="0" err="1"/>
                        <a:t>wählen</a:t>
                      </a:r>
                      <a:r>
                        <a:rPr lang="en-US" dirty="0"/>
                        <a:t>, um </a:t>
                      </a:r>
                      <a:r>
                        <a:rPr lang="en-US" dirty="0" err="1"/>
                        <a:t>einen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vollständigen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Kapazitätsaufbau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zu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realisieren</a:t>
                      </a:r>
                      <a:r>
                        <a:rPr lang="en-US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321914"/>
                  </a:ext>
                </a:extLst>
              </a:tr>
              <a:tr h="713734">
                <a:tc>
                  <a:txBody>
                    <a:bodyPr/>
                    <a:lstStyle/>
                    <a:p>
                      <a:r>
                        <a:rPr lang="en-US" dirty="0"/>
                        <a:t>   An </a:t>
                      </a:r>
                      <a:r>
                        <a:rPr lang="en-US" dirty="0" err="1"/>
                        <a:t>erster</a:t>
                      </a:r>
                      <a:r>
                        <a:rPr lang="en-US" dirty="0"/>
                        <a:t> Position: </a:t>
                      </a:r>
                      <a:r>
                        <a:rPr lang="en-US" dirty="0" err="1"/>
                        <a:t>Frage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zur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Länge</a:t>
                      </a:r>
                      <a:r>
                        <a:rPr lang="en-US" dirty="0"/>
                        <a:t> Phase 1 &amp; 2: </a:t>
                      </a:r>
                      <a:r>
                        <a:rPr lang="en-US" dirty="0" err="1"/>
                        <a:t>Wenn</a:t>
                      </a:r>
                      <a:r>
                        <a:rPr lang="en-US" dirty="0"/>
                        <a:t> Phase 1 so </a:t>
                      </a:r>
                      <a:r>
                        <a:rPr lang="en-US" dirty="0" err="1"/>
                        <a:t>lange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wie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lange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ist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dann</a:t>
                      </a:r>
                      <a:r>
                        <a:rPr lang="en-US" dirty="0"/>
                        <a:t> Phase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   An </a:t>
                      </a:r>
                      <a:r>
                        <a:rPr lang="en-US" dirty="0" err="1"/>
                        <a:t>erster</a:t>
                      </a:r>
                      <a:r>
                        <a:rPr lang="en-US" dirty="0"/>
                        <a:t> Position: </a:t>
                      </a:r>
                      <a:r>
                        <a:rPr lang="en-US" dirty="0" err="1"/>
                        <a:t>Frage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zu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Länge</a:t>
                      </a:r>
                      <a:r>
                        <a:rPr lang="en-US" dirty="0"/>
                        <a:t> Phase 1 &amp; 2 </a:t>
                      </a:r>
                      <a:r>
                        <a:rPr lang="en-US" dirty="0" err="1"/>
                        <a:t>Wenn</a:t>
                      </a:r>
                      <a:r>
                        <a:rPr lang="en-US" dirty="0"/>
                        <a:t> Phase 1 so </a:t>
                      </a:r>
                      <a:r>
                        <a:rPr lang="en-US" dirty="0" err="1"/>
                        <a:t>lange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wie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lange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ist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dann</a:t>
                      </a:r>
                      <a:r>
                        <a:rPr lang="en-US" dirty="0"/>
                        <a:t> Phase 2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9382964"/>
                  </a:ext>
                </a:extLst>
              </a:tr>
              <a:tr h="713734">
                <a:tc>
                  <a:txBody>
                    <a:bodyPr/>
                    <a:lstStyle/>
                    <a:p>
                      <a:r>
                        <a:rPr lang="en-US" dirty="0"/>
                        <a:t>   An </a:t>
                      </a:r>
                      <a:r>
                        <a:rPr lang="en-US" dirty="0" err="1"/>
                        <a:t>erster</a:t>
                      </a:r>
                      <a:r>
                        <a:rPr lang="en-US" dirty="0"/>
                        <a:t> Position: Investment so und so </a:t>
                      </a:r>
                      <a:r>
                        <a:rPr lang="en-US" dirty="0" err="1"/>
                        <a:t>lange</a:t>
                      </a:r>
                      <a:r>
                        <a:rPr lang="en-US" dirty="0"/>
                        <a:t> </a:t>
                      </a:r>
                      <a:r>
                        <a:rPr lang="en-US" dirty="0"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dirty="0" err="1">
                          <a:sym typeface="Wingdings" panose="05000000000000000000" pitchFamily="2" charset="2"/>
                        </a:rPr>
                        <a:t>Kann</a:t>
                      </a:r>
                      <a:r>
                        <a:rPr lang="en-US" dirty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dirty="0" err="1">
                          <a:sym typeface="Wingdings" panose="05000000000000000000" pitchFamily="2" charset="2"/>
                        </a:rPr>
                        <a:t>ein</a:t>
                      </a:r>
                      <a:r>
                        <a:rPr lang="en-US" dirty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dirty="0" err="1">
                          <a:sym typeface="Wingdings" panose="05000000000000000000" pitchFamily="2" charset="2"/>
                        </a:rPr>
                        <a:t>Markteintritt</a:t>
                      </a:r>
                      <a:r>
                        <a:rPr lang="en-US" dirty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dirty="0" err="1">
                          <a:sym typeface="Wingdings" panose="05000000000000000000" pitchFamily="2" charset="2"/>
                        </a:rPr>
                        <a:t>noch</a:t>
                      </a:r>
                      <a:r>
                        <a:rPr lang="en-US" dirty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dirty="0" err="1">
                          <a:sym typeface="Wingdings" panose="05000000000000000000" pitchFamily="2" charset="2"/>
                        </a:rPr>
                        <a:t>realisiert</a:t>
                      </a:r>
                      <a:r>
                        <a:rPr lang="en-US" dirty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dirty="0" err="1">
                          <a:sym typeface="Wingdings" panose="05000000000000000000" pitchFamily="2" charset="2"/>
                        </a:rPr>
                        <a:t>werden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   An </a:t>
                      </a:r>
                      <a:r>
                        <a:rPr lang="en-US" dirty="0" err="1"/>
                        <a:t>erster</a:t>
                      </a:r>
                      <a:r>
                        <a:rPr lang="en-US" dirty="0"/>
                        <a:t> Position: Investment so und so </a:t>
                      </a:r>
                      <a:r>
                        <a:rPr lang="en-US" dirty="0" err="1"/>
                        <a:t>lange</a:t>
                      </a:r>
                      <a:r>
                        <a:rPr lang="en-US" dirty="0"/>
                        <a:t> </a:t>
                      </a:r>
                      <a:r>
                        <a:rPr lang="en-US" dirty="0"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dirty="0" err="1">
                          <a:sym typeface="Wingdings" panose="05000000000000000000" pitchFamily="2" charset="2"/>
                        </a:rPr>
                        <a:t>Kann</a:t>
                      </a:r>
                      <a:r>
                        <a:rPr lang="en-US" dirty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dirty="0" err="1">
                          <a:sym typeface="Wingdings" panose="05000000000000000000" pitchFamily="2" charset="2"/>
                        </a:rPr>
                        <a:t>ein</a:t>
                      </a:r>
                      <a:r>
                        <a:rPr lang="en-US" dirty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dirty="0" err="1">
                          <a:sym typeface="Wingdings" panose="05000000000000000000" pitchFamily="2" charset="2"/>
                        </a:rPr>
                        <a:t>Markteintritt</a:t>
                      </a:r>
                      <a:r>
                        <a:rPr lang="en-US" dirty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dirty="0" err="1">
                          <a:sym typeface="Wingdings" panose="05000000000000000000" pitchFamily="2" charset="2"/>
                        </a:rPr>
                        <a:t>noch</a:t>
                      </a:r>
                      <a:r>
                        <a:rPr lang="en-US" dirty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dirty="0" err="1">
                          <a:sym typeface="Wingdings" panose="05000000000000000000" pitchFamily="2" charset="2"/>
                        </a:rPr>
                        <a:t>realisiert</a:t>
                      </a:r>
                      <a:r>
                        <a:rPr lang="en-US" dirty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dirty="0" err="1">
                          <a:sym typeface="Wingdings" panose="05000000000000000000" pitchFamily="2" charset="2"/>
                        </a:rPr>
                        <a:t>werden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02501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33482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</Words>
  <Application>Microsoft Office PowerPoint</Application>
  <PresentationFormat>Breitbild</PresentationFormat>
  <Paragraphs>24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Wingdings</vt:lpstr>
      <vt:lpstr>Office</vt:lpstr>
      <vt:lpstr>Aufbau je Treatment</vt:lpstr>
      <vt:lpstr>Kontrollfragen je Spiel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Aufbau je Treatment</dc:title>
  <dc:creator>Dominik Beck</dc:creator>
  <cp:lastModifiedBy>Dominik Beck</cp:lastModifiedBy>
  <cp:revision>2</cp:revision>
  <dcterms:created xsi:type="dcterms:W3CDTF">2022-07-19T14:11:50Z</dcterms:created>
  <dcterms:modified xsi:type="dcterms:W3CDTF">2022-07-21T16:36:05Z</dcterms:modified>
</cp:coreProperties>
</file>