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48"/>
  </p:normalViewPr>
  <p:slideViewPr>
    <p:cSldViewPr snapToGrid="0">
      <p:cViewPr>
        <p:scale>
          <a:sx n="84" d="100"/>
          <a:sy n="84" d="100"/>
        </p:scale>
        <p:origin x="344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08E983-D3F2-9644-211A-5B2DC469A3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1CFE90-B525-C550-8D58-1509B97B9B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3F8A24-7098-8955-B160-1DFB142C7C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BA62-7DD4-694B-87AA-16E0D85C4C43}" type="datetimeFigureOut">
              <a:rPr lang="en-DE" smtClean="0"/>
              <a:t>15.11.22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4C6974-86A7-7F51-B2AC-EE1E9C0DD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C70A08-EFA7-B77E-309F-E7F208588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D4259-067D-474A-848D-A26888F2DE1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843975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6B3AB9-9000-C75B-D295-DC3016FCC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7B3A68-EE4D-32D2-CEE8-9D43FF746F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BB4E31-EA9C-9E59-0EB8-13C95581D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BA62-7DD4-694B-87AA-16E0D85C4C43}" type="datetimeFigureOut">
              <a:rPr lang="en-DE" smtClean="0"/>
              <a:t>15.11.22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577F84-D619-969B-A0D8-5408573E2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D30D64-3D2C-4BF2-3284-33638D4FA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D4259-067D-474A-848D-A26888F2DE1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344921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B03BDD-F4D3-8463-8083-DFFA42F6E0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C8193D-76DF-5426-B230-F24BE891D2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3796B3-5D81-DCA5-2E1C-1B0A21308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BA62-7DD4-694B-87AA-16E0D85C4C43}" type="datetimeFigureOut">
              <a:rPr lang="en-DE" smtClean="0"/>
              <a:t>15.11.22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20D1BC-1455-5405-6965-81EE55398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94D611-7C25-440E-0BA5-B11C022EA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D4259-067D-474A-848D-A26888F2DE1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605055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FE66E2-740B-2328-0C7F-1E3C63049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3760B1-6785-76EE-C38D-A3917AD67F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60C3A3-461D-FE1D-7198-36EA7FBB0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BA62-7DD4-694B-87AA-16E0D85C4C43}" type="datetimeFigureOut">
              <a:rPr lang="en-DE" smtClean="0"/>
              <a:t>15.11.22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00619E-78DF-2AD4-32D7-B48BA89C4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4DCC8F-87C2-9365-D7D1-B2152B6AD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D4259-067D-474A-848D-A26888F2DE1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839657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BF597-5DA9-0EE7-7388-17669A42C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F32CC-3CBA-A029-2692-BA980EDB5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9FFEC0-5DB5-E4BC-4ED2-5307E7A6B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BA62-7DD4-694B-87AA-16E0D85C4C43}" type="datetimeFigureOut">
              <a:rPr lang="en-DE" smtClean="0"/>
              <a:t>15.11.22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F39A7F-53D2-7F08-9630-B4E860F6E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E748F-8A82-246E-A74A-949E02AEE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D4259-067D-474A-848D-A26888F2DE1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197997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A4AD8-2307-CDE5-A291-ADD28DCA3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96A11-A784-D34F-350D-9853855580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0E7351-BDE9-8ED0-07B9-BE9932269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298E3A-1DF2-2296-ED2A-D8C8C533F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BA62-7DD4-694B-87AA-16E0D85C4C43}" type="datetimeFigureOut">
              <a:rPr lang="en-DE" smtClean="0"/>
              <a:t>15.11.22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505C11-C8FC-0DAF-8234-3E14FF95B8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A1B7B0-B6C7-69FF-DD27-6FD6ABDA1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D4259-067D-474A-848D-A26888F2DE1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854071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3709E-DA49-350C-CB1E-2E901B86C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D2A8F7-24A9-77C1-58D9-4B34DBFF1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5C2FAC-811C-B5F0-43B3-03D486E94C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7E7FC2-75E2-9E0E-3C4E-611302CF15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E5F702-499E-0EB2-0D97-0DE16710F3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7F5F419-4B29-C2B6-1206-43BD21BBF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BA62-7DD4-694B-87AA-16E0D85C4C43}" type="datetimeFigureOut">
              <a:rPr lang="en-DE" smtClean="0"/>
              <a:t>15.11.22</a:t>
            </a:fld>
            <a:endParaRPr lang="en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42E0397-502C-C731-FA4B-E5142BEAB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86EB78-C05B-4D34-FD30-5D3EE637C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D4259-067D-474A-848D-A26888F2DE1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876613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4A55C-1EB1-0AB8-2DC0-F3EA4BA68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B6AD89-6952-9E74-5B6D-8C2C2358D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BA62-7DD4-694B-87AA-16E0D85C4C43}" type="datetimeFigureOut">
              <a:rPr lang="en-DE" smtClean="0"/>
              <a:t>15.11.22</a:t>
            </a:fld>
            <a:endParaRPr lang="en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5DBA4D-F5BE-FC27-BF13-4AB75A701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62347E-C780-D90B-D943-8BA328226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D4259-067D-474A-848D-A26888F2DE1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662411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1F0D657-164B-28A3-636C-0A5583864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BA62-7DD4-694B-87AA-16E0D85C4C43}" type="datetimeFigureOut">
              <a:rPr lang="en-DE" smtClean="0"/>
              <a:t>15.11.22</a:t>
            </a:fld>
            <a:endParaRPr lang="en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398899-110A-5D96-C06B-029418697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302A25-9DC2-F1DC-BF92-BA328FFF2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D4259-067D-474A-848D-A26888F2DE1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145850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8DBAD-31BB-DD4D-F21A-93DA1AF32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FDEF1-1DAF-01B1-29B5-FF11510029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4E2BAE-4A9C-1A46-86E8-C78B122CA4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86F075-80D5-BB28-43B2-B60D2FC63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BA62-7DD4-694B-87AA-16E0D85C4C43}" type="datetimeFigureOut">
              <a:rPr lang="en-DE" smtClean="0"/>
              <a:t>15.11.22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C5AFD-22AE-9ACD-BB6E-DF0777205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8D046A-92EF-260C-582D-EA6EB30EC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D4259-067D-474A-848D-A26888F2DE1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648781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EB7A3-329F-B939-B099-AC894D5C7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CEDA12-7C39-A03A-D8EF-11558B71C1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002793-CDCA-2EBA-8656-F97AA9DA5B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620E51-4DF9-A2B3-D895-7C9EAB46D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BA62-7DD4-694B-87AA-16E0D85C4C43}" type="datetimeFigureOut">
              <a:rPr lang="en-DE" smtClean="0"/>
              <a:t>15.11.22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7C8726-388E-59EC-DB3C-49419C875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AB7F68-1273-B6F4-0B30-BE9ABF5A5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D4259-067D-474A-848D-A26888F2DE1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990855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7ADB0D-23F9-12BD-F0C5-9D21FE96E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EA27FF-7512-7B61-E63D-1797E7AF5C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F437F3-B77B-5B00-14C6-0FD6F10D64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EBA62-7DD4-694B-87AA-16E0D85C4C43}" type="datetimeFigureOut">
              <a:rPr lang="en-DE" smtClean="0"/>
              <a:t>15.11.22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D89578-4073-ADFB-258D-A9F5BF4321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11EEA-7845-3734-EC6A-5E4A3D0A7D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D4259-067D-474A-848D-A26888F2DE1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68229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C39E696-A132-4580-2EB7-50D4850A58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573" y="1553210"/>
            <a:ext cx="4597400" cy="34544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D463B5AF-31C1-58E5-0CB3-059CC03E82C8}"/>
              </a:ext>
            </a:extLst>
          </p:cNvPr>
          <p:cNvGrpSpPr/>
          <p:nvPr/>
        </p:nvGrpSpPr>
        <p:grpSpPr>
          <a:xfrm>
            <a:off x="5774870" y="2641600"/>
            <a:ext cx="2293258" cy="923330"/>
            <a:chOff x="5774870" y="2641600"/>
            <a:chExt cx="2293258" cy="923330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F220E8A-1F27-281B-1C8C-E6D483D49026}"/>
                </a:ext>
              </a:extLst>
            </p:cNvPr>
            <p:cNvSpPr txBox="1"/>
            <p:nvPr/>
          </p:nvSpPr>
          <p:spPr>
            <a:xfrm>
              <a:off x="5774870" y="2641600"/>
              <a:ext cx="22932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DE" sz="5400" dirty="0"/>
                <a:t>200 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087E7B9-86C1-6F17-BAA9-AEB9A91DFB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23097" y="2704931"/>
              <a:ext cx="755101" cy="724069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2A10098A-09ED-A858-E5D0-2D2156D1D572}"/>
              </a:ext>
            </a:extLst>
          </p:cNvPr>
          <p:cNvSpPr txBox="1"/>
          <p:nvPr/>
        </p:nvSpPr>
        <p:spPr>
          <a:xfrm>
            <a:off x="9316355" y="2128246"/>
            <a:ext cx="255633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DE" sz="2000" dirty="0"/>
              <a:t>A donation finances</a:t>
            </a:r>
          </a:p>
          <a:p>
            <a:pPr algn="ctr"/>
            <a:endParaRPr lang="en-DE" sz="2000" dirty="0"/>
          </a:p>
          <a:p>
            <a:pPr algn="ctr"/>
            <a:r>
              <a:rPr lang="en-DE" sz="3600" dirty="0"/>
              <a:t>20</a:t>
            </a:r>
          </a:p>
          <a:p>
            <a:pPr algn="ctr"/>
            <a:endParaRPr lang="en-DE" sz="2000" dirty="0"/>
          </a:p>
          <a:p>
            <a:pPr algn="ctr"/>
            <a:r>
              <a:rPr lang="en-GB" sz="2000" dirty="0"/>
              <a:t>v</a:t>
            </a:r>
            <a:r>
              <a:rPr lang="en-DE" sz="2000" dirty="0"/>
              <a:t>itamin A doses</a:t>
            </a:r>
          </a:p>
        </p:txBody>
      </p:sp>
      <p:sp>
        <p:nvSpPr>
          <p:cNvPr id="11" name="Striped Right Arrow 10">
            <a:extLst>
              <a:ext uri="{FF2B5EF4-FFF2-40B4-BE49-F238E27FC236}">
                <a16:creationId xmlns:a16="http://schemas.microsoft.com/office/drawing/2014/main" id="{1E2A24D8-B973-4F37-F8D4-277BDBD175EE}"/>
              </a:ext>
            </a:extLst>
          </p:cNvPr>
          <p:cNvSpPr/>
          <p:nvPr/>
        </p:nvSpPr>
        <p:spPr>
          <a:xfrm>
            <a:off x="8068128" y="2792708"/>
            <a:ext cx="1289588" cy="621113"/>
          </a:xfrm>
          <a:prstGeom prst="stripedRightArrow">
            <a:avLst>
              <a:gd name="adj1" fmla="val 38235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B2CD4662-E3DD-8B33-3BB2-16BA9A5DB5F6}"/>
              </a:ext>
            </a:extLst>
          </p:cNvPr>
          <p:cNvSpPr/>
          <p:nvPr/>
        </p:nvSpPr>
        <p:spPr>
          <a:xfrm>
            <a:off x="4892040" y="2128246"/>
            <a:ext cx="882830" cy="401594"/>
          </a:xfrm>
          <a:custGeom>
            <a:avLst/>
            <a:gdLst>
              <a:gd name="connsiteX0" fmla="*/ 0 w 1082040"/>
              <a:gd name="connsiteY0" fmla="*/ 91607 h 792647"/>
              <a:gd name="connsiteX1" fmla="*/ 701040 w 1082040"/>
              <a:gd name="connsiteY1" fmla="*/ 61127 h 792647"/>
              <a:gd name="connsiteX2" fmla="*/ 1082040 w 1082040"/>
              <a:gd name="connsiteY2" fmla="*/ 792647 h 792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2040" h="792647">
                <a:moveTo>
                  <a:pt x="0" y="91607"/>
                </a:moveTo>
                <a:cubicBezTo>
                  <a:pt x="260350" y="17947"/>
                  <a:pt x="520700" y="-55713"/>
                  <a:pt x="701040" y="61127"/>
                </a:cubicBezTo>
                <a:cubicBezTo>
                  <a:pt x="881380" y="177967"/>
                  <a:pt x="981710" y="485307"/>
                  <a:pt x="1082040" y="792647"/>
                </a:cubicBezTo>
              </a:path>
            </a:pathLst>
          </a:custGeom>
          <a:noFill/>
          <a:ln w="66675"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9424392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9</Words>
  <Application>Microsoft Macintosh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Stehr, Frauke (ALGEC)</dc:creator>
  <cp:lastModifiedBy>Stehr, Frauke (ALGEC)</cp:lastModifiedBy>
  <cp:revision>1</cp:revision>
  <dcterms:created xsi:type="dcterms:W3CDTF">2022-11-15T16:05:07Z</dcterms:created>
  <dcterms:modified xsi:type="dcterms:W3CDTF">2022-11-15T16:16:02Z</dcterms:modified>
</cp:coreProperties>
</file>