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398" r:id="rId2"/>
    <p:sldId id="399" r:id="rId3"/>
    <p:sldId id="400" r:id="rId4"/>
    <p:sldId id="401" r:id="rId5"/>
    <p:sldId id="402" r:id="rId6"/>
    <p:sldId id="403" r:id="rId7"/>
    <p:sldId id="404" r:id="rId8"/>
    <p:sldId id="411" r:id="rId9"/>
    <p:sldId id="41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02" autoAdjust="0"/>
    <p:restoredTop sz="77700" autoAdjust="0"/>
  </p:normalViewPr>
  <p:slideViewPr>
    <p:cSldViewPr snapToGrid="0">
      <p:cViewPr varScale="1">
        <p:scale>
          <a:sx n="60" d="100"/>
          <a:sy n="60" d="100"/>
        </p:scale>
        <p:origin x="9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3F3FF-5520-41E3-B7F1-6B61A7F31E2F}" type="datetimeFigureOut">
              <a:rPr lang="en-NL" smtClean="0"/>
              <a:t>07/07/2022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D8CB2C-CBAD-4552-8EA1-B2438DA71B6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99920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Def2</a:t>
            </a:r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1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14768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Def3</a:t>
            </a:r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2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08771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Def4</a:t>
            </a:r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3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03031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Def5</a:t>
            </a:r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17104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Def6</a:t>
            </a:r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5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52031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Def7</a:t>
            </a:r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6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955877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Def8</a:t>
            </a:r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7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03802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Def15</a:t>
            </a:r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8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9348428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Def15</a:t>
            </a:r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9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7993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07/07/2022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780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07/07/2022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45656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07/07/2022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173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07/07/2022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03283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07/07/2022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66711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07/07/2022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848747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07/07/2022</a:t>
            </a:fld>
            <a:endParaRPr lang="en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52298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07/07/2022</a:t>
            </a:fld>
            <a:endParaRPr lang="en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44467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07/07/2022</a:t>
            </a:fld>
            <a:endParaRPr lang="en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13513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07/07/2022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28068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07/07/2022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78826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A3190-A3FC-4618-BA37-9CDA38D670F4}" type="datetimeFigureOut">
              <a:rPr lang="en-NL" smtClean="0"/>
              <a:t>07/07/2022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401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951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726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336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111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kstvak 23">
            <a:extLst>
              <a:ext uri="{FF2B5EF4-FFF2-40B4-BE49-F238E27FC236}">
                <a16:creationId xmlns:a16="http://schemas.microsoft.com/office/drawing/2014/main" id="{36EBAB52-3EDC-482D-84C7-DA02592A4FAA}"/>
              </a:ext>
            </a:extLst>
          </p:cNvPr>
          <p:cNvSpPr txBox="1"/>
          <p:nvPr/>
        </p:nvSpPr>
        <p:spPr>
          <a:xfrm>
            <a:off x="1910208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sp>
        <p:nvSpPr>
          <p:cNvPr id="13" name="Tekstvak 23">
            <a:extLst>
              <a:ext uri="{FF2B5EF4-FFF2-40B4-BE49-F238E27FC236}">
                <a16:creationId xmlns:a16="http://schemas.microsoft.com/office/drawing/2014/main" id="{5E7209E9-DBB3-4367-91A3-A60AB2192DF5}"/>
              </a:ext>
            </a:extLst>
          </p:cNvPr>
          <p:cNvSpPr txBox="1"/>
          <p:nvPr/>
        </p:nvSpPr>
        <p:spPr>
          <a:xfrm>
            <a:off x="1915983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sp>
        <p:nvSpPr>
          <p:cNvPr id="14" name="Tekstvak 23">
            <a:extLst>
              <a:ext uri="{FF2B5EF4-FFF2-40B4-BE49-F238E27FC236}">
                <a16:creationId xmlns:a16="http://schemas.microsoft.com/office/drawing/2014/main" id="{E29F66EF-8676-495D-9677-7F9E7F31B0DA}"/>
              </a:ext>
            </a:extLst>
          </p:cNvPr>
          <p:cNvSpPr txBox="1"/>
          <p:nvPr/>
        </p:nvSpPr>
        <p:spPr>
          <a:xfrm>
            <a:off x="9467593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sp>
        <p:nvSpPr>
          <p:cNvPr id="16" name="Tekstvak 23">
            <a:extLst>
              <a:ext uri="{FF2B5EF4-FFF2-40B4-BE49-F238E27FC236}">
                <a16:creationId xmlns:a16="http://schemas.microsoft.com/office/drawing/2014/main" id="{303771DC-A4E9-47A1-B309-FB5D4CD975B6}"/>
              </a:ext>
            </a:extLst>
          </p:cNvPr>
          <p:cNvSpPr txBox="1"/>
          <p:nvPr/>
        </p:nvSpPr>
        <p:spPr>
          <a:xfrm>
            <a:off x="9473368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sp>
        <p:nvSpPr>
          <p:cNvPr id="19" name="Tekstvak 23">
            <a:extLst>
              <a:ext uri="{FF2B5EF4-FFF2-40B4-BE49-F238E27FC236}">
                <a16:creationId xmlns:a16="http://schemas.microsoft.com/office/drawing/2014/main" id="{27191683-F726-7E7B-24C3-9DEDF932905A}"/>
              </a:ext>
            </a:extLst>
          </p:cNvPr>
          <p:cNvSpPr txBox="1"/>
          <p:nvPr/>
        </p:nvSpPr>
        <p:spPr>
          <a:xfrm>
            <a:off x="1590205" y="841695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A</a:t>
            </a:r>
            <a:endParaRPr lang="en-GB" sz="3200" dirty="0"/>
          </a:p>
        </p:txBody>
      </p:sp>
      <p:sp>
        <p:nvSpPr>
          <p:cNvPr id="20" name="Tekstvak 23">
            <a:extLst>
              <a:ext uri="{FF2B5EF4-FFF2-40B4-BE49-F238E27FC236}">
                <a16:creationId xmlns:a16="http://schemas.microsoft.com/office/drawing/2014/main" id="{89A2216F-1860-364E-00F1-7874C202868C}"/>
              </a:ext>
            </a:extLst>
          </p:cNvPr>
          <p:cNvSpPr txBox="1"/>
          <p:nvPr/>
        </p:nvSpPr>
        <p:spPr>
          <a:xfrm>
            <a:off x="9147590" y="841694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B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537337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951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al 1">
            <a:extLst>
              <a:ext uri="{FF2B5EF4-FFF2-40B4-BE49-F238E27FC236}">
                <a16:creationId xmlns:a16="http://schemas.microsoft.com/office/drawing/2014/main" id="{D25C1F42-68AD-4A44-B05D-84E5300B8CDC}"/>
              </a:ext>
            </a:extLst>
          </p:cNvPr>
          <p:cNvSpPr/>
          <p:nvPr/>
        </p:nvSpPr>
        <p:spPr>
          <a:xfrm>
            <a:off x="3813414" y="2623922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910208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726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314CBD61-391F-4D25-814C-F98760A4F35A}"/>
              </a:ext>
            </a:extLst>
          </p:cNvPr>
          <p:cNvSpPr txBox="1"/>
          <p:nvPr/>
        </p:nvSpPr>
        <p:spPr>
          <a:xfrm>
            <a:off x="1915983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sp>
        <p:nvSpPr>
          <p:cNvPr id="31" name="Ovaal 1">
            <a:extLst>
              <a:ext uri="{FF2B5EF4-FFF2-40B4-BE49-F238E27FC236}">
                <a16:creationId xmlns:a16="http://schemas.microsoft.com/office/drawing/2014/main" id="{D0849A5E-AE67-4108-B4D0-58EE6BC990B9}"/>
              </a:ext>
            </a:extLst>
          </p:cNvPr>
          <p:cNvSpPr/>
          <p:nvPr/>
        </p:nvSpPr>
        <p:spPr>
          <a:xfrm>
            <a:off x="6524866" y="2623923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336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9467593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111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9473368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sp>
        <p:nvSpPr>
          <p:cNvPr id="26" name="Tekstvak 23">
            <a:extLst>
              <a:ext uri="{FF2B5EF4-FFF2-40B4-BE49-F238E27FC236}">
                <a16:creationId xmlns:a16="http://schemas.microsoft.com/office/drawing/2014/main" id="{E3F51F0D-7B82-49C3-886C-A49FFBA7A997}"/>
              </a:ext>
            </a:extLst>
          </p:cNvPr>
          <p:cNvSpPr txBox="1"/>
          <p:nvPr/>
        </p:nvSpPr>
        <p:spPr>
          <a:xfrm>
            <a:off x="3773512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sp>
        <p:nvSpPr>
          <p:cNvPr id="27" name="Tekstvak 23">
            <a:extLst>
              <a:ext uri="{FF2B5EF4-FFF2-40B4-BE49-F238E27FC236}">
                <a16:creationId xmlns:a16="http://schemas.microsoft.com/office/drawing/2014/main" id="{7257C188-4095-4E9E-BE65-89FC6FA6733B}"/>
              </a:ext>
            </a:extLst>
          </p:cNvPr>
          <p:cNvSpPr txBox="1"/>
          <p:nvPr/>
        </p:nvSpPr>
        <p:spPr>
          <a:xfrm>
            <a:off x="6382611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sp>
        <p:nvSpPr>
          <p:cNvPr id="29" name="Tekstvak 23">
            <a:extLst>
              <a:ext uri="{FF2B5EF4-FFF2-40B4-BE49-F238E27FC236}">
                <a16:creationId xmlns:a16="http://schemas.microsoft.com/office/drawing/2014/main" id="{900EB4F1-C8F5-4004-97E5-7304E9BB837D}"/>
              </a:ext>
            </a:extLst>
          </p:cNvPr>
          <p:cNvSpPr txBox="1"/>
          <p:nvPr/>
        </p:nvSpPr>
        <p:spPr>
          <a:xfrm>
            <a:off x="981934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32" name="Tekstvak 23">
            <a:extLst>
              <a:ext uri="{FF2B5EF4-FFF2-40B4-BE49-F238E27FC236}">
                <a16:creationId xmlns:a16="http://schemas.microsoft.com/office/drawing/2014/main" id="{39697B53-4C39-4FD5-B248-FFFDB3A7D05A}"/>
              </a:ext>
            </a:extLst>
          </p:cNvPr>
          <p:cNvSpPr txBox="1"/>
          <p:nvPr/>
        </p:nvSpPr>
        <p:spPr>
          <a:xfrm>
            <a:off x="1020846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40" name="Tekstvak 23">
            <a:extLst>
              <a:ext uri="{FF2B5EF4-FFF2-40B4-BE49-F238E27FC236}">
                <a16:creationId xmlns:a16="http://schemas.microsoft.com/office/drawing/2014/main" id="{3CF02FFB-A689-4BD2-9F5F-176681CE0DB9}"/>
              </a:ext>
            </a:extLst>
          </p:cNvPr>
          <p:cNvSpPr txBox="1"/>
          <p:nvPr/>
        </p:nvSpPr>
        <p:spPr>
          <a:xfrm>
            <a:off x="10076378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44" name="Tekstvak 23">
            <a:extLst>
              <a:ext uri="{FF2B5EF4-FFF2-40B4-BE49-F238E27FC236}">
                <a16:creationId xmlns:a16="http://schemas.microsoft.com/office/drawing/2014/main" id="{8D6745FD-E3BD-430F-B239-B31E81A1FA87}"/>
              </a:ext>
            </a:extLst>
          </p:cNvPr>
          <p:cNvSpPr txBox="1"/>
          <p:nvPr/>
        </p:nvSpPr>
        <p:spPr>
          <a:xfrm>
            <a:off x="10158423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4665121-627B-4D14-B406-7CB6BA1D144B}"/>
              </a:ext>
            </a:extLst>
          </p:cNvPr>
          <p:cNvCxnSpPr>
            <a:cxnSpLocks/>
          </p:cNvCxnSpPr>
          <p:nvPr/>
        </p:nvCxnSpPr>
        <p:spPr>
          <a:xfrm flipH="1">
            <a:off x="8261483" y="2054449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13F6624-85D0-4B28-8BF4-45BE34594EE6}"/>
              </a:ext>
            </a:extLst>
          </p:cNvPr>
          <p:cNvCxnSpPr>
            <a:cxnSpLocks/>
          </p:cNvCxnSpPr>
          <p:nvPr/>
        </p:nvCxnSpPr>
        <p:spPr>
          <a:xfrm flipH="1" flipV="1">
            <a:off x="8282764" y="4213372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8A006DF-FF0F-4EA4-9CC0-C137AC2DC97F}"/>
              </a:ext>
            </a:extLst>
          </p:cNvPr>
          <p:cNvCxnSpPr>
            <a:cxnSpLocks/>
          </p:cNvCxnSpPr>
          <p:nvPr/>
        </p:nvCxnSpPr>
        <p:spPr>
          <a:xfrm rot="10800000" flipH="1">
            <a:off x="2632937" y="4186185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37E8E5D-6E71-4C02-8151-EA76A8DCF920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676128" y="2134386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kstvak 23">
            <a:extLst>
              <a:ext uri="{FF2B5EF4-FFF2-40B4-BE49-F238E27FC236}">
                <a16:creationId xmlns:a16="http://schemas.microsoft.com/office/drawing/2014/main" id="{6AB86F6A-204D-94D3-083C-6CCC9FA7B15E}"/>
              </a:ext>
            </a:extLst>
          </p:cNvPr>
          <p:cNvSpPr txBox="1"/>
          <p:nvPr/>
        </p:nvSpPr>
        <p:spPr>
          <a:xfrm>
            <a:off x="1590205" y="841695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A</a:t>
            </a:r>
            <a:endParaRPr lang="en-GB" sz="3200" dirty="0"/>
          </a:p>
        </p:txBody>
      </p:sp>
      <p:sp>
        <p:nvSpPr>
          <p:cNvPr id="38" name="Tekstvak 23">
            <a:extLst>
              <a:ext uri="{FF2B5EF4-FFF2-40B4-BE49-F238E27FC236}">
                <a16:creationId xmlns:a16="http://schemas.microsoft.com/office/drawing/2014/main" id="{BE5B0918-3AD1-BFCE-A8AA-C4E38B21B66A}"/>
              </a:ext>
            </a:extLst>
          </p:cNvPr>
          <p:cNvSpPr txBox="1"/>
          <p:nvPr/>
        </p:nvSpPr>
        <p:spPr>
          <a:xfrm>
            <a:off x="9147590" y="841694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B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536432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951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al 1">
            <a:extLst>
              <a:ext uri="{FF2B5EF4-FFF2-40B4-BE49-F238E27FC236}">
                <a16:creationId xmlns:a16="http://schemas.microsoft.com/office/drawing/2014/main" id="{D25C1F42-68AD-4A44-B05D-84E5300B8CDC}"/>
              </a:ext>
            </a:extLst>
          </p:cNvPr>
          <p:cNvSpPr/>
          <p:nvPr/>
        </p:nvSpPr>
        <p:spPr>
          <a:xfrm>
            <a:off x="3813414" y="2623922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910208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10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726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314CBD61-391F-4D25-814C-F98760A4F35A}"/>
              </a:ext>
            </a:extLst>
          </p:cNvPr>
          <p:cNvSpPr txBox="1"/>
          <p:nvPr/>
        </p:nvSpPr>
        <p:spPr>
          <a:xfrm>
            <a:off x="1915983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10</a:t>
            </a:r>
            <a:endParaRPr lang="en-GB" sz="3200" dirty="0">
              <a:solidFill>
                <a:schemeClr val="accent1"/>
              </a:solidFill>
            </a:endParaRPr>
          </a:p>
        </p:txBody>
      </p:sp>
      <p:sp>
        <p:nvSpPr>
          <p:cNvPr id="31" name="Ovaal 1">
            <a:extLst>
              <a:ext uri="{FF2B5EF4-FFF2-40B4-BE49-F238E27FC236}">
                <a16:creationId xmlns:a16="http://schemas.microsoft.com/office/drawing/2014/main" id="{D0849A5E-AE67-4108-B4D0-58EE6BC990B9}"/>
              </a:ext>
            </a:extLst>
          </p:cNvPr>
          <p:cNvSpPr/>
          <p:nvPr/>
        </p:nvSpPr>
        <p:spPr>
          <a:xfrm>
            <a:off x="6524866" y="2623923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336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9467593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15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111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9473368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15</a:t>
            </a:r>
            <a:endParaRPr lang="en-GB" sz="3200" dirty="0">
              <a:solidFill>
                <a:schemeClr val="accent1"/>
              </a:solidFill>
            </a:endParaRPr>
          </a:p>
        </p:txBody>
      </p:sp>
      <p:sp>
        <p:nvSpPr>
          <p:cNvPr id="26" name="Tekstvak 23">
            <a:extLst>
              <a:ext uri="{FF2B5EF4-FFF2-40B4-BE49-F238E27FC236}">
                <a16:creationId xmlns:a16="http://schemas.microsoft.com/office/drawing/2014/main" id="{E3F51F0D-7B82-49C3-886C-A49FFBA7A997}"/>
              </a:ext>
            </a:extLst>
          </p:cNvPr>
          <p:cNvSpPr txBox="1"/>
          <p:nvPr/>
        </p:nvSpPr>
        <p:spPr>
          <a:xfrm>
            <a:off x="3773512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sp>
        <p:nvSpPr>
          <p:cNvPr id="27" name="Tekstvak 23">
            <a:extLst>
              <a:ext uri="{FF2B5EF4-FFF2-40B4-BE49-F238E27FC236}">
                <a16:creationId xmlns:a16="http://schemas.microsoft.com/office/drawing/2014/main" id="{7257C188-4095-4E9E-BE65-89FC6FA6733B}"/>
              </a:ext>
            </a:extLst>
          </p:cNvPr>
          <p:cNvSpPr txBox="1"/>
          <p:nvPr/>
        </p:nvSpPr>
        <p:spPr>
          <a:xfrm>
            <a:off x="6382611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4665121-627B-4D14-B406-7CB6BA1D144B}"/>
              </a:ext>
            </a:extLst>
          </p:cNvPr>
          <p:cNvCxnSpPr>
            <a:cxnSpLocks/>
          </p:cNvCxnSpPr>
          <p:nvPr/>
        </p:nvCxnSpPr>
        <p:spPr>
          <a:xfrm flipH="1">
            <a:off x="8261483" y="2054449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13F6624-85D0-4B28-8BF4-45BE34594EE6}"/>
              </a:ext>
            </a:extLst>
          </p:cNvPr>
          <p:cNvCxnSpPr>
            <a:cxnSpLocks/>
          </p:cNvCxnSpPr>
          <p:nvPr/>
        </p:nvCxnSpPr>
        <p:spPr>
          <a:xfrm flipH="1" flipV="1">
            <a:off x="8282764" y="4213372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8A006DF-FF0F-4EA4-9CC0-C137AC2DC97F}"/>
              </a:ext>
            </a:extLst>
          </p:cNvPr>
          <p:cNvCxnSpPr>
            <a:cxnSpLocks/>
          </p:cNvCxnSpPr>
          <p:nvPr/>
        </p:nvCxnSpPr>
        <p:spPr>
          <a:xfrm rot="10800000" flipH="1">
            <a:off x="2632937" y="4186185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37E8E5D-6E71-4C02-8151-EA76A8DCF920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676128" y="2134386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kstvak 23">
            <a:extLst>
              <a:ext uri="{FF2B5EF4-FFF2-40B4-BE49-F238E27FC236}">
                <a16:creationId xmlns:a16="http://schemas.microsoft.com/office/drawing/2014/main" id="{0D21C7E6-6D91-4441-A17A-F3664CE56001}"/>
              </a:ext>
            </a:extLst>
          </p:cNvPr>
          <p:cNvSpPr txBox="1"/>
          <p:nvPr/>
        </p:nvSpPr>
        <p:spPr>
          <a:xfrm>
            <a:off x="2865489" y="1630239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44" name="Tekstvak 23">
            <a:extLst>
              <a:ext uri="{FF2B5EF4-FFF2-40B4-BE49-F238E27FC236}">
                <a16:creationId xmlns:a16="http://schemas.microsoft.com/office/drawing/2014/main" id="{CEA07745-9AE1-4FE5-B615-187F7220E32F}"/>
              </a:ext>
            </a:extLst>
          </p:cNvPr>
          <p:cNvSpPr txBox="1"/>
          <p:nvPr/>
        </p:nvSpPr>
        <p:spPr>
          <a:xfrm>
            <a:off x="8524373" y="1630239"/>
            <a:ext cx="422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5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59" name="Tekstvak 23">
            <a:extLst>
              <a:ext uri="{FF2B5EF4-FFF2-40B4-BE49-F238E27FC236}">
                <a16:creationId xmlns:a16="http://schemas.microsoft.com/office/drawing/2014/main" id="{090C7DE6-DCB1-409D-962E-8FF7A59F614F}"/>
              </a:ext>
            </a:extLst>
          </p:cNvPr>
          <p:cNvSpPr txBox="1"/>
          <p:nvPr/>
        </p:nvSpPr>
        <p:spPr>
          <a:xfrm>
            <a:off x="2858645" y="374677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1" name="Tekstvak 23">
            <a:extLst>
              <a:ext uri="{FF2B5EF4-FFF2-40B4-BE49-F238E27FC236}">
                <a16:creationId xmlns:a16="http://schemas.microsoft.com/office/drawing/2014/main" id="{9373D2D0-403B-4EC7-BD4C-ACFB28D3D7F9}"/>
              </a:ext>
            </a:extLst>
          </p:cNvPr>
          <p:cNvSpPr txBox="1"/>
          <p:nvPr/>
        </p:nvSpPr>
        <p:spPr>
          <a:xfrm>
            <a:off x="8524373" y="3714857"/>
            <a:ext cx="422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5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2" name="Tekstvak 23">
            <a:extLst>
              <a:ext uri="{FF2B5EF4-FFF2-40B4-BE49-F238E27FC236}">
                <a16:creationId xmlns:a16="http://schemas.microsoft.com/office/drawing/2014/main" id="{6E10BD3C-6088-4875-9466-91DC89D08D9F}"/>
              </a:ext>
            </a:extLst>
          </p:cNvPr>
          <p:cNvSpPr txBox="1"/>
          <p:nvPr/>
        </p:nvSpPr>
        <p:spPr>
          <a:xfrm>
            <a:off x="4222800" y="3012315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20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3" name="Tekstvak 23">
            <a:extLst>
              <a:ext uri="{FF2B5EF4-FFF2-40B4-BE49-F238E27FC236}">
                <a16:creationId xmlns:a16="http://schemas.microsoft.com/office/drawing/2014/main" id="{AE5725B2-7795-410A-935A-675AED6DC111}"/>
              </a:ext>
            </a:extLst>
          </p:cNvPr>
          <p:cNvSpPr txBox="1"/>
          <p:nvPr/>
        </p:nvSpPr>
        <p:spPr>
          <a:xfrm>
            <a:off x="6926349" y="3021284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4" name="Tekstvak 23">
            <a:extLst>
              <a:ext uri="{FF2B5EF4-FFF2-40B4-BE49-F238E27FC236}">
                <a16:creationId xmlns:a16="http://schemas.microsoft.com/office/drawing/2014/main" id="{2CEFA997-974A-4ABB-BABC-FBCB8962DAE6}"/>
              </a:ext>
            </a:extLst>
          </p:cNvPr>
          <p:cNvSpPr txBox="1"/>
          <p:nvPr/>
        </p:nvSpPr>
        <p:spPr>
          <a:xfrm>
            <a:off x="981934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6" name="Tekstvak 23">
            <a:extLst>
              <a:ext uri="{FF2B5EF4-FFF2-40B4-BE49-F238E27FC236}">
                <a16:creationId xmlns:a16="http://schemas.microsoft.com/office/drawing/2014/main" id="{E0A83B4E-1AF1-408C-91BD-81ECD5EC2F9F}"/>
              </a:ext>
            </a:extLst>
          </p:cNvPr>
          <p:cNvSpPr txBox="1"/>
          <p:nvPr/>
        </p:nvSpPr>
        <p:spPr>
          <a:xfrm>
            <a:off x="1020846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7" name="Tekstvak 23">
            <a:extLst>
              <a:ext uri="{FF2B5EF4-FFF2-40B4-BE49-F238E27FC236}">
                <a16:creationId xmlns:a16="http://schemas.microsoft.com/office/drawing/2014/main" id="{E5895612-860E-41FD-9D06-6E5B37AD1AEC}"/>
              </a:ext>
            </a:extLst>
          </p:cNvPr>
          <p:cNvSpPr txBox="1"/>
          <p:nvPr/>
        </p:nvSpPr>
        <p:spPr>
          <a:xfrm>
            <a:off x="10076378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9" name="Tekstvak 23">
            <a:extLst>
              <a:ext uri="{FF2B5EF4-FFF2-40B4-BE49-F238E27FC236}">
                <a16:creationId xmlns:a16="http://schemas.microsoft.com/office/drawing/2014/main" id="{9E70D7D5-0C81-4EEA-B8F6-AB97433FEA7D}"/>
              </a:ext>
            </a:extLst>
          </p:cNvPr>
          <p:cNvSpPr txBox="1"/>
          <p:nvPr/>
        </p:nvSpPr>
        <p:spPr>
          <a:xfrm>
            <a:off x="10158423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52" name="Tekstvak 23">
            <a:extLst>
              <a:ext uri="{FF2B5EF4-FFF2-40B4-BE49-F238E27FC236}">
                <a16:creationId xmlns:a16="http://schemas.microsoft.com/office/drawing/2014/main" id="{4AF19C8B-47D6-7D33-6982-6D0397430943}"/>
              </a:ext>
            </a:extLst>
          </p:cNvPr>
          <p:cNvSpPr txBox="1"/>
          <p:nvPr/>
        </p:nvSpPr>
        <p:spPr>
          <a:xfrm>
            <a:off x="1590205" y="841695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A</a:t>
            </a:r>
            <a:endParaRPr lang="en-GB" sz="3200" dirty="0"/>
          </a:p>
        </p:txBody>
      </p:sp>
      <p:sp>
        <p:nvSpPr>
          <p:cNvPr id="53" name="Tekstvak 23">
            <a:extLst>
              <a:ext uri="{FF2B5EF4-FFF2-40B4-BE49-F238E27FC236}">
                <a16:creationId xmlns:a16="http://schemas.microsoft.com/office/drawing/2014/main" id="{761D2437-F7D1-9775-8F8E-5C58437178CF}"/>
              </a:ext>
            </a:extLst>
          </p:cNvPr>
          <p:cNvSpPr txBox="1"/>
          <p:nvPr/>
        </p:nvSpPr>
        <p:spPr>
          <a:xfrm>
            <a:off x="9147590" y="841694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B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555393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951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910208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10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726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314CBD61-391F-4D25-814C-F98760A4F35A}"/>
              </a:ext>
            </a:extLst>
          </p:cNvPr>
          <p:cNvSpPr txBox="1"/>
          <p:nvPr/>
        </p:nvSpPr>
        <p:spPr>
          <a:xfrm>
            <a:off x="1915983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10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336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9484001" y="2255910"/>
            <a:ext cx="613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15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111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9473368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15</a:t>
            </a:r>
            <a:endParaRPr lang="en-GB" sz="3200" dirty="0">
              <a:solidFill>
                <a:schemeClr val="accent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FBFF836-DEC8-4581-8117-438D28E60000}"/>
              </a:ext>
            </a:extLst>
          </p:cNvPr>
          <p:cNvSpPr/>
          <p:nvPr/>
        </p:nvSpPr>
        <p:spPr>
          <a:xfrm>
            <a:off x="9426111" y="2242309"/>
            <a:ext cx="695688" cy="5847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89F5CE05-DD74-4FE4-8135-0291053A2471}"/>
              </a:ext>
            </a:extLst>
          </p:cNvPr>
          <p:cNvSpPr/>
          <p:nvPr/>
        </p:nvSpPr>
        <p:spPr>
          <a:xfrm>
            <a:off x="9426111" y="5114975"/>
            <a:ext cx="695688" cy="5847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2" name="Tekstvak 23">
            <a:extLst>
              <a:ext uri="{FF2B5EF4-FFF2-40B4-BE49-F238E27FC236}">
                <a16:creationId xmlns:a16="http://schemas.microsoft.com/office/drawing/2014/main" id="{FD0DC470-D6B6-4687-8FA8-97D8C8CC8B0D}"/>
              </a:ext>
            </a:extLst>
          </p:cNvPr>
          <p:cNvSpPr txBox="1"/>
          <p:nvPr/>
        </p:nvSpPr>
        <p:spPr>
          <a:xfrm>
            <a:off x="2992810" y="2317465"/>
            <a:ext cx="622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15</a:t>
            </a:r>
            <a:endParaRPr lang="en-GB" sz="2800" dirty="0"/>
          </a:p>
        </p:txBody>
      </p:sp>
      <p:sp>
        <p:nvSpPr>
          <p:cNvPr id="56" name="Tekstvak 23">
            <a:extLst>
              <a:ext uri="{FF2B5EF4-FFF2-40B4-BE49-F238E27FC236}">
                <a16:creationId xmlns:a16="http://schemas.microsoft.com/office/drawing/2014/main" id="{A43C907F-4A55-4585-AEAF-9045F40BEA55}"/>
              </a:ext>
            </a:extLst>
          </p:cNvPr>
          <p:cNvSpPr txBox="1"/>
          <p:nvPr/>
        </p:nvSpPr>
        <p:spPr>
          <a:xfrm>
            <a:off x="2987348" y="4484735"/>
            <a:ext cx="622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15</a:t>
            </a:r>
            <a:endParaRPr lang="en-GB" sz="2800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BFB4FB2-504A-4FCA-9A96-D2FDAA784D59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7004055" y="2534697"/>
            <a:ext cx="2422056" cy="9208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7A08C895-5390-4201-B2C2-25504541470D}"/>
              </a:ext>
            </a:extLst>
          </p:cNvPr>
          <p:cNvCxnSpPr>
            <a:cxnSpLocks/>
          </p:cNvCxnSpPr>
          <p:nvPr/>
        </p:nvCxnSpPr>
        <p:spPr>
          <a:xfrm flipH="1" flipV="1">
            <a:off x="7004055" y="4516237"/>
            <a:ext cx="2422056" cy="9238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Ovaal 1">
            <a:extLst>
              <a:ext uri="{FF2B5EF4-FFF2-40B4-BE49-F238E27FC236}">
                <a16:creationId xmlns:a16="http://schemas.microsoft.com/office/drawing/2014/main" id="{28A8A740-1E35-48A1-ABE0-935FAFE6AC57}"/>
              </a:ext>
            </a:extLst>
          </p:cNvPr>
          <p:cNvSpPr/>
          <p:nvPr/>
        </p:nvSpPr>
        <p:spPr>
          <a:xfrm>
            <a:off x="5312530" y="3280956"/>
            <a:ext cx="1424354" cy="1383323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0" name="Tekstvak 23">
            <a:extLst>
              <a:ext uri="{FF2B5EF4-FFF2-40B4-BE49-F238E27FC236}">
                <a16:creationId xmlns:a16="http://schemas.microsoft.com/office/drawing/2014/main" id="{053919C7-EB83-4E0C-A961-5522FDA90B5C}"/>
              </a:ext>
            </a:extLst>
          </p:cNvPr>
          <p:cNvSpPr txBox="1"/>
          <p:nvPr/>
        </p:nvSpPr>
        <p:spPr>
          <a:xfrm>
            <a:off x="5713487" y="3680229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30</a:t>
            </a:r>
            <a:endParaRPr lang="en-GB" sz="3200" dirty="0"/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01C5F1EB-A612-47E0-8E03-0A11828EDD8C}"/>
              </a:ext>
            </a:extLst>
          </p:cNvPr>
          <p:cNvCxnSpPr>
            <a:cxnSpLocks/>
          </p:cNvCxnSpPr>
          <p:nvPr/>
        </p:nvCxnSpPr>
        <p:spPr>
          <a:xfrm flipH="1" flipV="1">
            <a:off x="2806995" y="2733493"/>
            <a:ext cx="2327106" cy="8485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4C39FEA8-3E91-4683-9DB9-024931FDC67F}"/>
              </a:ext>
            </a:extLst>
          </p:cNvPr>
          <p:cNvCxnSpPr>
            <a:cxnSpLocks/>
          </p:cNvCxnSpPr>
          <p:nvPr/>
        </p:nvCxnSpPr>
        <p:spPr>
          <a:xfrm flipH="1">
            <a:off x="2701364" y="4371237"/>
            <a:ext cx="2422056" cy="9208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kstvak 23">
            <a:extLst>
              <a:ext uri="{FF2B5EF4-FFF2-40B4-BE49-F238E27FC236}">
                <a16:creationId xmlns:a16="http://schemas.microsoft.com/office/drawing/2014/main" id="{6B2121C5-7400-F959-4F52-6145C45444A1}"/>
              </a:ext>
            </a:extLst>
          </p:cNvPr>
          <p:cNvSpPr txBox="1"/>
          <p:nvPr/>
        </p:nvSpPr>
        <p:spPr>
          <a:xfrm>
            <a:off x="1590205" y="841695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A</a:t>
            </a:r>
            <a:endParaRPr lang="en-GB" sz="3200" dirty="0"/>
          </a:p>
        </p:txBody>
      </p:sp>
      <p:sp>
        <p:nvSpPr>
          <p:cNvPr id="38" name="Tekstvak 23">
            <a:extLst>
              <a:ext uri="{FF2B5EF4-FFF2-40B4-BE49-F238E27FC236}">
                <a16:creationId xmlns:a16="http://schemas.microsoft.com/office/drawing/2014/main" id="{13797441-E142-C495-1B6F-75004EEA151C}"/>
              </a:ext>
            </a:extLst>
          </p:cNvPr>
          <p:cNvSpPr txBox="1"/>
          <p:nvPr/>
        </p:nvSpPr>
        <p:spPr>
          <a:xfrm>
            <a:off x="9147590" y="841694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B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593564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951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910208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25</a:t>
            </a:r>
            <a:endParaRPr lang="en-GB" sz="3200" dirty="0"/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726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314CBD61-391F-4D25-814C-F98760A4F35A}"/>
              </a:ext>
            </a:extLst>
          </p:cNvPr>
          <p:cNvSpPr txBox="1"/>
          <p:nvPr/>
        </p:nvSpPr>
        <p:spPr>
          <a:xfrm>
            <a:off x="1915983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25</a:t>
            </a:r>
            <a:endParaRPr lang="en-GB" sz="3200" dirty="0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336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111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9604125" y="5105999"/>
            <a:ext cx="343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0</a:t>
            </a:r>
            <a:endParaRPr lang="en-GB" sz="3200" dirty="0"/>
          </a:p>
        </p:txBody>
      </p:sp>
      <p:sp>
        <p:nvSpPr>
          <p:cNvPr id="44" name="Tekstvak 23">
            <a:extLst>
              <a:ext uri="{FF2B5EF4-FFF2-40B4-BE49-F238E27FC236}">
                <a16:creationId xmlns:a16="http://schemas.microsoft.com/office/drawing/2014/main" id="{C4856E1E-A7C7-4D20-989C-F06DBECB235E}"/>
              </a:ext>
            </a:extLst>
          </p:cNvPr>
          <p:cNvSpPr txBox="1"/>
          <p:nvPr/>
        </p:nvSpPr>
        <p:spPr>
          <a:xfrm>
            <a:off x="9604125" y="2221538"/>
            <a:ext cx="343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0</a:t>
            </a:r>
            <a:endParaRPr lang="en-GB" sz="3200" dirty="0"/>
          </a:p>
        </p:txBody>
      </p:sp>
      <p:sp>
        <p:nvSpPr>
          <p:cNvPr id="17" name="Tekstvak 23">
            <a:extLst>
              <a:ext uri="{FF2B5EF4-FFF2-40B4-BE49-F238E27FC236}">
                <a16:creationId xmlns:a16="http://schemas.microsoft.com/office/drawing/2014/main" id="{1BC5C3EF-220B-817D-1B55-8D885075CC0D}"/>
              </a:ext>
            </a:extLst>
          </p:cNvPr>
          <p:cNvSpPr txBox="1"/>
          <p:nvPr/>
        </p:nvSpPr>
        <p:spPr>
          <a:xfrm>
            <a:off x="1590205" y="841695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A</a:t>
            </a:r>
            <a:endParaRPr lang="en-GB" sz="3200" dirty="0"/>
          </a:p>
        </p:txBody>
      </p:sp>
      <p:sp>
        <p:nvSpPr>
          <p:cNvPr id="23" name="Tekstvak 23">
            <a:extLst>
              <a:ext uri="{FF2B5EF4-FFF2-40B4-BE49-F238E27FC236}">
                <a16:creationId xmlns:a16="http://schemas.microsoft.com/office/drawing/2014/main" id="{21F5242F-B87A-2A16-E4A9-932090D6F381}"/>
              </a:ext>
            </a:extLst>
          </p:cNvPr>
          <p:cNvSpPr txBox="1"/>
          <p:nvPr/>
        </p:nvSpPr>
        <p:spPr>
          <a:xfrm>
            <a:off x="9147590" y="841694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B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148355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951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al 1">
            <a:extLst>
              <a:ext uri="{FF2B5EF4-FFF2-40B4-BE49-F238E27FC236}">
                <a16:creationId xmlns:a16="http://schemas.microsoft.com/office/drawing/2014/main" id="{D25C1F42-68AD-4A44-B05D-84E5300B8CDC}"/>
              </a:ext>
            </a:extLst>
          </p:cNvPr>
          <p:cNvSpPr/>
          <p:nvPr/>
        </p:nvSpPr>
        <p:spPr>
          <a:xfrm>
            <a:off x="3813414" y="2623922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910208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rgbClr val="0070C0"/>
                </a:solidFill>
              </a:rPr>
              <a:t>10</a:t>
            </a:r>
            <a:endParaRPr lang="en-GB" sz="3200" dirty="0">
              <a:solidFill>
                <a:srgbClr val="0070C0"/>
              </a:solidFill>
            </a:endParaRP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726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314CBD61-391F-4D25-814C-F98760A4F35A}"/>
              </a:ext>
            </a:extLst>
          </p:cNvPr>
          <p:cNvSpPr txBox="1"/>
          <p:nvPr/>
        </p:nvSpPr>
        <p:spPr>
          <a:xfrm>
            <a:off x="1915983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rgbClr val="0070C0"/>
                </a:solidFill>
              </a:rPr>
              <a:t>10</a:t>
            </a:r>
            <a:endParaRPr lang="en-GB" sz="3200" dirty="0">
              <a:solidFill>
                <a:srgbClr val="0070C0"/>
              </a:solidFill>
            </a:endParaRPr>
          </a:p>
        </p:txBody>
      </p:sp>
      <p:sp>
        <p:nvSpPr>
          <p:cNvPr id="31" name="Ovaal 1">
            <a:extLst>
              <a:ext uri="{FF2B5EF4-FFF2-40B4-BE49-F238E27FC236}">
                <a16:creationId xmlns:a16="http://schemas.microsoft.com/office/drawing/2014/main" id="{D0849A5E-AE67-4108-B4D0-58EE6BC990B9}"/>
              </a:ext>
            </a:extLst>
          </p:cNvPr>
          <p:cNvSpPr/>
          <p:nvPr/>
        </p:nvSpPr>
        <p:spPr>
          <a:xfrm>
            <a:off x="6524866" y="2623923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336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9467593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rgbClr val="0070C0"/>
                </a:solidFill>
              </a:rPr>
              <a:t>5</a:t>
            </a:r>
            <a:endParaRPr lang="en-GB" sz="3200" dirty="0">
              <a:solidFill>
                <a:srgbClr val="0070C0"/>
              </a:solidFill>
            </a:endParaRPr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111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9473368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rgbClr val="0070C0"/>
                </a:solidFill>
              </a:rPr>
              <a:t>5</a:t>
            </a:r>
            <a:endParaRPr lang="en-GB" sz="3200" dirty="0">
              <a:solidFill>
                <a:srgbClr val="0070C0"/>
              </a:solidFill>
            </a:endParaRPr>
          </a:p>
        </p:txBody>
      </p:sp>
      <p:sp>
        <p:nvSpPr>
          <p:cNvPr id="26" name="Tekstvak 23">
            <a:extLst>
              <a:ext uri="{FF2B5EF4-FFF2-40B4-BE49-F238E27FC236}">
                <a16:creationId xmlns:a16="http://schemas.microsoft.com/office/drawing/2014/main" id="{E3F51F0D-7B82-49C3-886C-A49FFBA7A997}"/>
              </a:ext>
            </a:extLst>
          </p:cNvPr>
          <p:cNvSpPr txBox="1"/>
          <p:nvPr/>
        </p:nvSpPr>
        <p:spPr>
          <a:xfrm>
            <a:off x="3773512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sp>
        <p:nvSpPr>
          <p:cNvPr id="27" name="Tekstvak 23">
            <a:extLst>
              <a:ext uri="{FF2B5EF4-FFF2-40B4-BE49-F238E27FC236}">
                <a16:creationId xmlns:a16="http://schemas.microsoft.com/office/drawing/2014/main" id="{7257C188-4095-4E9E-BE65-89FC6FA6733B}"/>
              </a:ext>
            </a:extLst>
          </p:cNvPr>
          <p:cNvSpPr txBox="1"/>
          <p:nvPr/>
        </p:nvSpPr>
        <p:spPr>
          <a:xfrm>
            <a:off x="6382611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4665121-627B-4D14-B406-7CB6BA1D144B}"/>
              </a:ext>
            </a:extLst>
          </p:cNvPr>
          <p:cNvCxnSpPr>
            <a:cxnSpLocks/>
          </p:cNvCxnSpPr>
          <p:nvPr/>
        </p:nvCxnSpPr>
        <p:spPr>
          <a:xfrm flipH="1">
            <a:off x="8261483" y="2054449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13F6624-85D0-4B28-8BF4-45BE34594EE6}"/>
              </a:ext>
            </a:extLst>
          </p:cNvPr>
          <p:cNvCxnSpPr>
            <a:cxnSpLocks/>
          </p:cNvCxnSpPr>
          <p:nvPr/>
        </p:nvCxnSpPr>
        <p:spPr>
          <a:xfrm flipH="1" flipV="1">
            <a:off x="8282764" y="4213372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8A006DF-FF0F-4EA4-9CC0-C137AC2DC97F}"/>
              </a:ext>
            </a:extLst>
          </p:cNvPr>
          <p:cNvCxnSpPr>
            <a:cxnSpLocks/>
          </p:cNvCxnSpPr>
          <p:nvPr/>
        </p:nvCxnSpPr>
        <p:spPr>
          <a:xfrm rot="10800000" flipH="1">
            <a:off x="2632937" y="4186185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37E8E5D-6E71-4C02-8151-EA76A8DCF920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676128" y="2134386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kstvak 23">
            <a:extLst>
              <a:ext uri="{FF2B5EF4-FFF2-40B4-BE49-F238E27FC236}">
                <a16:creationId xmlns:a16="http://schemas.microsoft.com/office/drawing/2014/main" id="{6E10BD3C-6088-4875-9466-91DC89D08D9F}"/>
              </a:ext>
            </a:extLst>
          </p:cNvPr>
          <p:cNvSpPr txBox="1"/>
          <p:nvPr/>
        </p:nvSpPr>
        <p:spPr>
          <a:xfrm>
            <a:off x="4222800" y="3012315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30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3" name="Tekstvak 23">
            <a:extLst>
              <a:ext uri="{FF2B5EF4-FFF2-40B4-BE49-F238E27FC236}">
                <a16:creationId xmlns:a16="http://schemas.microsoft.com/office/drawing/2014/main" id="{AE5725B2-7795-410A-935A-675AED6DC111}"/>
              </a:ext>
            </a:extLst>
          </p:cNvPr>
          <p:cNvSpPr txBox="1"/>
          <p:nvPr/>
        </p:nvSpPr>
        <p:spPr>
          <a:xfrm>
            <a:off x="6926349" y="3021284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30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4" name="Tekstvak 23">
            <a:extLst>
              <a:ext uri="{FF2B5EF4-FFF2-40B4-BE49-F238E27FC236}">
                <a16:creationId xmlns:a16="http://schemas.microsoft.com/office/drawing/2014/main" id="{2CEFA997-974A-4ABB-BABC-FBCB8962DAE6}"/>
              </a:ext>
            </a:extLst>
          </p:cNvPr>
          <p:cNvSpPr txBox="1"/>
          <p:nvPr/>
        </p:nvSpPr>
        <p:spPr>
          <a:xfrm>
            <a:off x="981934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6" name="Tekstvak 23">
            <a:extLst>
              <a:ext uri="{FF2B5EF4-FFF2-40B4-BE49-F238E27FC236}">
                <a16:creationId xmlns:a16="http://schemas.microsoft.com/office/drawing/2014/main" id="{E0A83B4E-1AF1-408C-91BD-81ECD5EC2F9F}"/>
              </a:ext>
            </a:extLst>
          </p:cNvPr>
          <p:cNvSpPr txBox="1"/>
          <p:nvPr/>
        </p:nvSpPr>
        <p:spPr>
          <a:xfrm>
            <a:off x="1020846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7" name="Tekstvak 23">
            <a:extLst>
              <a:ext uri="{FF2B5EF4-FFF2-40B4-BE49-F238E27FC236}">
                <a16:creationId xmlns:a16="http://schemas.microsoft.com/office/drawing/2014/main" id="{E5895612-860E-41FD-9D06-6E5B37AD1AEC}"/>
              </a:ext>
            </a:extLst>
          </p:cNvPr>
          <p:cNvSpPr txBox="1"/>
          <p:nvPr/>
        </p:nvSpPr>
        <p:spPr>
          <a:xfrm>
            <a:off x="10076378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9" name="Tekstvak 23">
            <a:extLst>
              <a:ext uri="{FF2B5EF4-FFF2-40B4-BE49-F238E27FC236}">
                <a16:creationId xmlns:a16="http://schemas.microsoft.com/office/drawing/2014/main" id="{9E70D7D5-0C81-4EEA-B8F6-AB97433FEA7D}"/>
              </a:ext>
            </a:extLst>
          </p:cNvPr>
          <p:cNvSpPr txBox="1"/>
          <p:nvPr/>
        </p:nvSpPr>
        <p:spPr>
          <a:xfrm>
            <a:off x="10158423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51" name="Tekstvak 23">
            <a:extLst>
              <a:ext uri="{FF2B5EF4-FFF2-40B4-BE49-F238E27FC236}">
                <a16:creationId xmlns:a16="http://schemas.microsoft.com/office/drawing/2014/main" id="{88021745-255E-4045-A0DA-9C0BE6E32C1F}"/>
              </a:ext>
            </a:extLst>
          </p:cNvPr>
          <p:cNvSpPr txBox="1"/>
          <p:nvPr/>
        </p:nvSpPr>
        <p:spPr>
          <a:xfrm>
            <a:off x="8449460" y="1639115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15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53" name="Tekstvak 23">
            <a:extLst>
              <a:ext uri="{FF2B5EF4-FFF2-40B4-BE49-F238E27FC236}">
                <a16:creationId xmlns:a16="http://schemas.microsoft.com/office/drawing/2014/main" id="{4F99C5CD-445E-4975-95BD-3C46D6D9812A}"/>
              </a:ext>
            </a:extLst>
          </p:cNvPr>
          <p:cNvSpPr txBox="1"/>
          <p:nvPr/>
        </p:nvSpPr>
        <p:spPr>
          <a:xfrm>
            <a:off x="8442616" y="3755646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15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42" name="Tekstvak 23">
            <a:extLst>
              <a:ext uri="{FF2B5EF4-FFF2-40B4-BE49-F238E27FC236}">
                <a16:creationId xmlns:a16="http://schemas.microsoft.com/office/drawing/2014/main" id="{EDF13D91-3394-4C51-208C-3B874DAEC7C7}"/>
              </a:ext>
            </a:extLst>
          </p:cNvPr>
          <p:cNvSpPr txBox="1"/>
          <p:nvPr/>
        </p:nvSpPr>
        <p:spPr>
          <a:xfrm>
            <a:off x="1590205" y="841695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A</a:t>
            </a:r>
            <a:endParaRPr lang="en-GB" sz="3200" dirty="0"/>
          </a:p>
        </p:txBody>
      </p:sp>
      <p:sp>
        <p:nvSpPr>
          <p:cNvPr id="56" name="Tekstvak 23">
            <a:extLst>
              <a:ext uri="{FF2B5EF4-FFF2-40B4-BE49-F238E27FC236}">
                <a16:creationId xmlns:a16="http://schemas.microsoft.com/office/drawing/2014/main" id="{EF17976C-0115-97A5-2815-7ECC494DC37A}"/>
              </a:ext>
            </a:extLst>
          </p:cNvPr>
          <p:cNvSpPr txBox="1"/>
          <p:nvPr/>
        </p:nvSpPr>
        <p:spPr>
          <a:xfrm>
            <a:off x="9147590" y="841694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B</a:t>
            </a:r>
            <a:endParaRPr lang="en-GB" sz="3200" dirty="0"/>
          </a:p>
        </p:txBody>
      </p:sp>
      <p:sp>
        <p:nvSpPr>
          <p:cNvPr id="57" name="Tekstvak 23">
            <a:extLst>
              <a:ext uri="{FF2B5EF4-FFF2-40B4-BE49-F238E27FC236}">
                <a16:creationId xmlns:a16="http://schemas.microsoft.com/office/drawing/2014/main" id="{A6F4E5F5-20EB-75EE-EE19-1D9D03664C2F}"/>
              </a:ext>
            </a:extLst>
          </p:cNvPr>
          <p:cNvSpPr txBox="1"/>
          <p:nvPr/>
        </p:nvSpPr>
        <p:spPr>
          <a:xfrm>
            <a:off x="2865489" y="1630239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0" name="Tekstvak 23">
            <a:extLst>
              <a:ext uri="{FF2B5EF4-FFF2-40B4-BE49-F238E27FC236}">
                <a16:creationId xmlns:a16="http://schemas.microsoft.com/office/drawing/2014/main" id="{AB70AD8F-093E-CDE7-8940-50D6D75414F4}"/>
              </a:ext>
            </a:extLst>
          </p:cNvPr>
          <p:cNvSpPr txBox="1"/>
          <p:nvPr/>
        </p:nvSpPr>
        <p:spPr>
          <a:xfrm>
            <a:off x="2858645" y="374677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10</a:t>
            </a:r>
            <a:endParaRPr lang="en-GB" sz="32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269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951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910208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10</a:t>
            </a:r>
            <a:endParaRPr lang="en-GB" sz="3200" dirty="0"/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726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314CBD61-391F-4D25-814C-F98760A4F35A}"/>
              </a:ext>
            </a:extLst>
          </p:cNvPr>
          <p:cNvSpPr txBox="1"/>
          <p:nvPr/>
        </p:nvSpPr>
        <p:spPr>
          <a:xfrm>
            <a:off x="1915983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10</a:t>
            </a:r>
            <a:endParaRPr lang="en-GB" sz="3200" dirty="0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336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9467593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5</a:t>
            </a:r>
            <a:endParaRPr lang="en-GB" sz="3200" dirty="0"/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111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9473368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5</a:t>
            </a:r>
            <a:endParaRPr lang="en-GB" sz="3200" dirty="0"/>
          </a:p>
        </p:txBody>
      </p:sp>
      <p:sp>
        <p:nvSpPr>
          <p:cNvPr id="17" name="Tekstvak 23">
            <a:extLst>
              <a:ext uri="{FF2B5EF4-FFF2-40B4-BE49-F238E27FC236}">
                <a16:creationId xmlns:a16="http://schemas.microsoft.com/office/drawing/2014/main" id="{A9A73B0F-3C56-BA7B-5084-12A6E0A25948}"/>
              </a:ext>
            </a:extLst>
          </p:cNvPr>
          <p:cNvSpPr txBox="1"/>
          <p:nvPr/>
        </p:nvSpPr>
        <p:spPr>
          <a:xfrm>
            <a:off x="1590205" y="841695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A</a:t>
            </a:r>
            <a:endParaRPr lang="en-GB" sz="3200" dirty="0"/>
          </a:p>
        </p:txBody>
      </p:sp>
      <p:sp>
        <p:nvSpPr>
          <p:cNvPr id="23" name="Tekstvak 23">
            <a:extLst>
              <a:ext uri="{FF2B5EF4-FFF2-40B4-BE49-F238E27FC236}">
                <a16:creationId xmlns:a16="http://schemas.microsoft.com/office/drawing/2014/main" id="{A9A25EED-49E1-58C2-5355-E42547EBB902}"/>
              </a:ext>
            </a:extLst>
          </p:cNvPr>
          <p:cNvSpPr txBox="1"/>
          <p:nvPr/>
        </p:nvSpPr>
        <p:spPr>
          <a:xfrm>
            <a:off x="9147590" y="841694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B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506087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951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al 1">
            <a:extLst>
              <a:ext uri="{FF2B5EF4-FFF2-40B4-BE49-F238E27FC236}">
                <a16:creationId xmlns:a16="http://schemas.microsoft.com/office/drawing/2014/main" id="{D25C1F42-68AD-4A44-B05D-84E5300B8CDC}"/>
              </a:ext>
            </a:extLst>
          </p:cNvPr>
          <p:cNvSpPr/>
          <p:nvPr/>
        </p:nvSpPr>
        <p:spPr>
          <a:xfrm>
            <a:off x="3813414" y="2623922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910208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1"/>
                </a:solidFill>
              </a:rPr>
              <a:t>13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726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Ovaal 1">
            <a:extLst>
              <a:ext uri="{FF2B5EF4-FFF2-40B4-BE49-F238E27FC236}">
                <a16:creationId xmlns:a16="http://schemas.microsoft.com/office/drawing/2014/main" id="{D0849A5E-AE67-4108-B4D0-58EE6BC990B9}"/>
              </a:ext>
            </a:extLst>
          </p:cNvPr>
          <p:cNvSpPr/>
          <p:nvPr/>
        </p:nvSpPr>
        <p:spPr>
          <a:xfrm>
            <a:off x="6524866" y="2623923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336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9467593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1"/>
                </a:solidFill>
              </a:rPr>
              <a:t>13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111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9473368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1"/>
                </a:solidFill>
              </a:rPr>
              <a:t>15</a:t>
            </a:r>
            <a:endParaRPr lang="en-GB" sz="3200" dirty="0">
              <a:solidFill>
                <a:schemeClr val="accent1"/>
              </a:solidFill>
            </a:endParaRPr>
          </a:p>
        </p:txBody>
      </p:sp>
      <p:sp>
        <p:nvSpPr>
          <p:cNvPr id="26" name="Tekstvak 23">
            <a:extLst>
              <a:ext uri="{FF2B5EF4-FFF2-40B4-BE49-F238E27FC236}">
                <a16:creationId xmlns:a16="http://schemas.microsoft.com/office/drawing/2014/main" id="{E3F51F0D-7B82-49C3-886C-A49FFBA7A997}"/>
              </a:ext>
            </a:extLst>
          </p:cNvPr>
          <p:cNvSpPr txBox="1"/>
          <p:nvPr/>
        </p:nvSpPr>
        <p:spPr>
          <a:xfrm>
            <a:off x="3773512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sp>
        <p:nvSpPr>
          <p:cNvPr id="27" name="Tekstvak 23">
            <a:extLst>
              <a:ext uri="{FF2B5EF4-FFF2-40B4-BE49-F238E27FC236}">
                <a16:creationId xmlns:a16="http://schemas.microsoft.com/office/drawing/2014/main" id="{7257C188-4095-4E9E-BE65-89FC6FA6733B}"/>
              </a:ext>
            </a:extLst>
          </p:cNvPr>
          <p:cNvSpPr txBox="1"/>
          <p:nvPr/>
        </p:nvSpPr>
        <p:spPr>
          <a:xfrm>
            <a:off x="6382611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4665121-627B-4D14-B406-7CB6BA1D144B}"/>
              </a:ext>
            </a:extLst>
          </p:cNvPr>
          <p:cNvCxnSpPr>
            <a:cxnSpLocks/>
          </p:cNvCxnSpPr>
          <p:nvPr/>
        </p:nvCxnSpPr>
        <p:spPr>
          <a:xfrm flipH="1">
            <a:off x="8261483" y="2054449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13F6624-85D0-4B28-8BF4-45BE34594EE6}"/>
              </a:ext>
            </a:extLst>
          </p:cNvPr>
          <p:cNvCxnSpPr>
            <a:cxnSpLocks/>
          </p:cNvCxnSpPr>
          <p:nvPr/>
        </p:nvCxnSpPr>
        <p:spPr>
          <a:xfrm flipH="1" flipV="1">
            <a:off x="8282764" y="4213372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8A006DF-FF0F-4EA4-9CC0-C137AC2DC97F}"/>
              </a:ext>
            </a:extLst>
          </p:cNvPr>
          <p:cNvCxnSpPr>
            <a:cxnSpLocks/>
          </p:cNvCxnSpPr>
          <p:nvPr/>
        </p:nvCxnSpPr>
        <p:spPr>
          <a:xfrm rot="10800000" flipH="1">
            <a:off x="2632937" y="4186185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37E8E5D-6E71-4C02-8151-EA76A8DCF920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676128" y="2134386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kstvak 23">
            <a:extLst>
              <a:ext uri="{FF2B5EF4-FFF2-40B4-BE49-F238E27FC236}">
                <a16:creationId xmlns:a16="http://schemas.microsoft.com/office/drawing/2014/main" id="{090C7DE6-DCB1-409D-962E-8FF7A59F614F}"/>
              </a:ext>
            </a:extLst>
          </p:cNvPr>
          <p:cNvSpPr txBox="1"/>
          <p:nvPr/>
        </p:nvSpPr>
        <p:spPr>
          <a:xfrm>
            <a:off x="2858645" y="374677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6"/>
                </a:solidFill>
              </a:rPr>
              <a:t>9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2" name="Tekstvak 23">
            <a:extLst>
              <a:ext uri="{FF2B5EF4-FFF2-40B4-BE49-F238E27FC236}">
                <a16:creationId xmlns:a16="http://schemas.microsoft.com/office/drawing/2014/main" id="{6E10BD3C-6088-4875-9466-91DC89D08D9F}"/>
              </a:ext>
            </a:extLst>
          </p:cNvPr>
          <p:cNvSpPr txBox="1"/>
          <p:nvPr/>
        </p:nvSpPr>
        <p:spPr>
          <a:xfrm>
            <a:off x="4222800" y="3012315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16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3" name="Tekstvak 23">
            <a:extLst>
              <a:ext uri="{FF2B5EF4-FFF2-40B4-BE49-F238E27FC236}">
                <a16:creationId xmlns:a16="http://schemas.microsoft.com/office/drawing/2014/main" id="{AE5725B2-7795-410A-935A-675AED6DC111}"/>
              </a:ext>
            </a:extLst>
          </p:cNvPr>
          <p:cNvSpPr txBox="1"/>
          <p:nvPr/>
        </p:nvSpPr>
        <p:spPr>
          <a:xfrm>
            <a:off x="6926349" y="3021284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12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4" name="Tekstvak 23">
            <a:extLst>
              <a:ext uri="{FF2B5EF4-FFF2-40B4-BE49-F238E27FC236}">
                <a16:creationId xmlns:a16="http://schemas.microsoft.com/office/drawing/2014/main" id="{2CEFA997-974A-4ABB-BABC-FBCB8962DAE6}"/>
              </a:ext>
            </a:extLst>
          </p:cNvPr>
          <p:cNvSpPr txBox="1"/>
          <p:nvPr/>
        </p:nvSpPr>
        <p:spPr>
          <a:xfrm>
            <a:off x="981934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6" name="Tekstvak 23">
            <a:extLst>
              <a:ext uri="{FF2B5EF4-FFF2-40B4-BE49-F238E27FC236}">
                <a16:creationId xmlns:a16="http://schemas.microsoft.com/office/drawing/2014/main" id="{E0A83B4E-1AF1-408C-91BD-81ECD5EC2F9F}"/>
              </a:ext>
            </a:extLst>
          </p:cNvPr>
          <p:cNvSpPr txBox="1"/>
          <p:nvPr/>
        </p:nvSpPr>
        <p:spPr>
          <a:xfrm>
            <a:off x="1020846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7" name="Tekstvak 23">
            <a:extLst>
              <a:ext uri="{FF2B5EF4-FFF2-40B4-BE49-F238E27FC236}">
                <a16:creationId xmlns:a16="http://schemas.microsoft.com/office/drawing/2014/main" id="{E5895612-860E-41FD-9D06-6E5B37AD1AEC}"/>
              </a:ext>
            </a:extLst>
          </p:cNvPr>
          <p:cNvSpPr txBox="1"/>
          <p:nvPr/>
        </p:nvSpPr>
        <p:spPr>
          <a:xfrm>
            <a:off x="10076378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9" name="Tekstvak 23">
            <a:extLst>
              <a:ext uri="{FF2B5EF4-FFF2-40B4-BE49-F238E27FC236}">
                <a16:creationId xmlns:a16="http://schemas.microsoft.com/office/drawing/2014/main" id="{9E70D7D5-0C81-4EEA-B8F6-AB97433FEA7D}"/>
              </a:ext>
            </a:extLst>
          </p:cNvPr>
          <p:cNvSpPr txBox="1"/>
          <p:nvPr/>
        </p:nvSpPr>
        <p:spPr>
          <a:xfrm>
            <a:off x="10158423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51" name="Tekstvak 23">
            <a:extLst>
              <a:ext uri="{FF2B5EF4-FFF2-40B4-BE49-F238E27FC236}">
                <a16:creationId xmlns:a16="http://schemas.microsoft.com/office/drawing/2014/main" id="{88021745-255E-4045-A0DA-9C0BE6E32C1F}"/>
              </a:ext>
            </a:extLst>
          </p:cNvPr>
          <p:cNvSpPr txBox="1"/>
          <p:nvPr/>
        </p:nvSpPr>
        <p:spPr>
          <a:xfrm>
            <a:off x="8449460" y="1639115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6"/>
                </a:solidFill>
              </a:rPr>
              <a:t>7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53" name="Tekstvak 23">
            <a:extLst>
              <a:ext uri="{FF2B5EF4-FFF2-40B4-BE49-F238E27FC236}">
                <a16:creationId xmlns:a16="http://schemas.microsoft.com/office/drawing/2014/main" id="{4F99C5CD-445E-4975-95BD-3C46D6D9812A}"/>
              </a:ext>
            </a:extLst>
          </p:cNvPr>
          <p:cNvSpPr txBox="1"/>
          <p:nvPr/>
        </p:nvSpPr>
        <p:spPr>
          <a:xfrm>
            <a:off x="8442616" y="3755646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6"/>
                </a:solidFill>
              </a:rPr>
              <a:t>5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56" name="Tekstvak 23">
            <a:extLst>
              <a:ext uri="{FF2B5EF4-FFF2-40B4-BE49-F238E27FC236}">
                <a16:creationId xmlns:a16="http://schemas.microsoft.com/office/drawing/2014/main" id="{6C891BCF-3896-4A90-9575-18FDD0216089}"/>
              </a:ext>
            </a:extLst>
          </p:cNvPr>
          <p:cNvSpPr txBox="1"/>
          <p:nvPr/>
        </p:nvSpPr>
        <p:spPr>
          <a:xfrm>
            <a:off x="1915983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rgbClr val="0070C0"/>
                </a:solidFill>
              </a:rPr>
              <a:t>11</a:t>
            </a:r>
            <a:endParaRPr lang="en-GB" sz="3200" dirty="0">
              <a:solidFill>
                <a:srgbClr val="0070C0"/>
              </a:solidFill>
            </a:endParaRPr>
          </a:p>
        </p:txBody>
      </p:sp>
      <p:sp>
        <p:nvSpPr>
          <p:cNvPr id="57" name="Tekstvak 23">
            <a:extLst>
              <a:ext uri="{FF2B5EF4-FFF2-40B4-BE49-F238E27FC236}">
                <a16:creationId xmlns:a16="http://schemas.microsoft.com/office/drawing/2014/main" id="{4775B347-4697-443B-8B66-0B651D84E035}"/>
              </a:ext>
            </a:extLst>
          </p:cNvPr>
          <p:cNvSpPr txBox="1"/>
          <p:nvPr/>
        </p:nvSpPr>
        <p:spPr>
          <a:xfrm>
            <a:off x="10025818" y="1507078"/>
            <a:ext cx="145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Member 1</a:t>
            </a:r>
            <a:endParaRPr lang="en-GB" sz="2000" b="1" dirty="0"/>
          </a:p>
        </p:txBody>
      </p:sp>
      <p:sp>
        <p:nvSpPr>
          <p:cNvPr id="61" name="Tekstvak 23">
            <a:extLst>
              <a:ext uri="{FF2B5EF4-FFF2-40B4-BE49-F238E27FC236}">
                <a16:creationId xmlns:a16="http://schemas.microsoft.com/office/drawing/2014/main" id="{E9D2E147-0D4D-4E8B-AA14-5B5A7F190128}"/>
              </a:ext>
            </a:extLst>
          </p:cNvPr>
          <p:cNvSpPr txBox="1"/>
          <p:nvPr/>
        </p:nvSpPr>
        <p:spPr>
          <a:xfrm>
            <a:off x="10025817" y="4365646"/>
            <a:ext cx="145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Member 2</a:t>
            </a:r>
            <a:endParaRPr lang="en-GB" sz="2000" b="1" dirty="0"/>
          </a:p>
        </p:txBody>
      </p:sp>
      <p:sp>
        <p:nvSpPr>
          <p:cNvPr id="70" name="Tekstvak 23">
            <a:extLst>
              <a:ext uri="{FF2B5EF4-FFF2-40B4-BE49-F238E27FC236}">
                <a16:creationId xmlns:a16="http://schemas.microsoft.com/office/drawing/2014/main" id="{D85A3878-980C-13D7-DAE4-6834714D9667}"/>
              </a:ext>
            </a:extLst>
          </p:cNvPr>
          <p:cNvSpPr txBox="1"/>
          <p:nvPr/>
        </p:nvSpPr>
        <p:spPr>
          <a:xfrm>
            <a:off x="694130" y="1507078"/>
            <a:ext cx="145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Member 1</a:t>
            </a:r>
            <a:endParaRPr lang="en-GB" sz="2000" b="1" dirty="0"/>
          </a:p>
        </p:txBody>
      </p:sp>
      <p:sp>
        <p:nvSpPr>
          <p:cNvPr id="71" name="Tekstvak 23">
            <a:extLst>
              <a:ext uri="{FF2B5EF4-FFF2-40B4-BE49-F238E27FC236}">
                <a16:creationId xmlns:a16="http://schemas.microsoft.com/office/drawing/2014/main" id="{D387326B-7467-3F11-E8A3-20AC00815FA9}"/>
              </a:ext>
            </a:extLst>
          </p:cNvPr>
          <p:cNvSpPr txBox="1"/>
          <p:nvPr/>
        </p:nvSpPr>
        <p:spPr>
          <a:xfrm>
            <a:off x="694129" y="4365646"/>
            <a:ext cx="145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Member 2</a:t>
            </a:r>
            <a:endParaRPr lang="en-GB" sz="2000" b="1" dirty="0"/>
          </a:p>
        </p:txBody>
      </p:sp>
      <p:sp>
        <p:nvSpPr>
          <p:cNvPr id="72" name="Tekstvak 23">
            <a:extLst>
              <a:ext uri="{FF2B5EF4-FFF2-40B4-BE49-F238E27FC236}">
                <a16:creationId xmlns:a16="http://schemas.microsoft.com/office/drawing/2014/main" id="{9E49FEF2-81ED-6E54-C4F0-089A4C2DC22C}"/>
              </a:ext>
            </a:extLst>
          </p:cNvPr>
          <p:cNvSpPr txBox="1"/>
          <p:nvPr/>
        </p:nvSpPr>
        <p:spPr>
          <a:xfrm>
            <a:off x="1590205" y="841695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A</a:t>
            </a:r>
            <a:endParaRPr lang="en-GB" sz="3200" dirty="0"/>
          </a:p>
        </p:txBody>
      </p:sp>
      <p:sp>
        <p:nvSpPr>
          <p:cNvPr id="73" name="Tekstvak 23">
            <a:extLst>
              <a:ext uri="{FF2B5EF4-FFF2-40B4-BE49-F238E27FC236}">
                <a16:creationId xmlns:a16="http://schemas.microsoft.com/office/drawing/2014/main" id="{BDA727E8-BC9E-3051-D99A-D5D56D40C69E}"/>
              </a:ext>
            </a:extLst>
          </p:cNvPr>
          <p:cNvSpPr txBox="1"/>
          <p:nvPr/>
        </p:nvSpPr>
        <p:spPr>
          <a:xfrm>
            <a:off x="9147590" y="841694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B</a:t>
            </a:r>
            <a:endParaRPr lang="en-GB" sz="3200" dirty="0"/>
          </a:p>
        </p:txBody>
      </p:sp>
      <p:sp>
        <p:nvSpPr>
          <p:cNvPr id="74" name="Tekstvak 23">
            <a:extLst>
              <a:ext uri="{FF2B5EF4-FFF2-40B4-BE49-F238E27FC236}">
                <a16:creationId xmlns:a16="http://schemas.microsoft.com/office/drawing/2014/main" id="{1EBCD2DC-BC76-0457-72DA-365C825E6EE6}"/>
              </a:ext>
            </a:extLst>
          </p:cNvPr>
          <p:cNvSpPr txBox="1"/>
          <p:nvPr/>
        </p:nvSpPr>
        <p:spPr>
          <a:xfrm>
            <a:off x="2865489" y="1630239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6"/>
                </a:solidFill>
              </a:rPr>
              <a:t>7</a:t>
            </a:r>
            <a:endParaRPr lang="en-GB" sz="32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75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951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al 1">
            <a:extLst>
              <a:ext uri="{FF2B5EF4-FFF2-40B4-BE49-F238E27FC236}">
                <a16:creationId xmlns:a16="http://schemas.microsoft.com/office/drawing/2014/main" id="{D25C1F42-68AD-4A44-B05D-84E5300B8CDC}"/>
              </a:ext>
            </a:extLst>
          </p:cNvPr>
          <p:cNvSpPr/>
          <p:nvPr/>
        </p:nvSpPr>
        <p:spPr>
          <a:xfrm>
            <a:off x="3813414" y="2623922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910208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1"/>
                </a:solidFill>
              </a:rPr>
              <a:t>12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726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Ovaal 1">
            <a:extLst>
              <a:ext uri="{FF2B5EF4-FFF2-40B4-BE49-F238E27FC236}">
                <a16:creationId xmlns:a16="http://schemas.microsoft.com/office/drawing/2014/main" id="{D0849A5E-AE67-4108-B4D0-58EE6BC990B9}"/>
              </a:ext>
            </a:extLst>
          </p:cNvPr>
          <p:cNvSpPr/>
          <p:nvPr/>
        </p:nvSpPr>
        <p:spPr>
          <a:xfrm>
            <a:off x="6524866" y="2623923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336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9467593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1"/>
                </a:solidFill>
              </a:rPr>
              <a:t>16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111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9473368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1"/>
                </a:solidFill>
              </a:rPr>
              <a:t>14</a:t>
            </a:r>
            <a:endParaRPr lang="en-GB" sz="3200" dirty="0">
              <a:solidFill>
                <a:schemeClr val="accent1"/>
              </a:solidFill>
            </a:endParaRPr>
          </a:p>
        </p:txBody>
      </p:sp>
      <p:sp>
        <p:nvSpPr>
          <p:cNvPr id="26" name="Tekstvak 23">
            <a:extLst>
              <a:ext uri="{FF2B5EF4-FFF2-40B4-BE49-F238E27FC236}">
                <a16:creationId xmlns:a16="http://schemas.microsoft.com/office/drawing/2014/main" id="{E3F51F0D-7B82-49C3-886C-A49FFBA7A997}"/>
              </a:ext>
            </a:extLst>
          </p:cNvPr>
          <p:cNvSpPr txBox="1"/>
          <p:nvPr/>
        </p:nvSpPr>
        <p:spPr>
          <a:xfrm>
            <a:off x="3773512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sp>
        <p:nvSpPr>
          <p:cNvPr id="27" name="Tekstvak 23">
            <a:extLst>
              <a:ext uri="{FF2B5EF4-FFF2-40B4-BE49-F238E27FC236}">
                <a16:creationId xmlns:a16="http://schemas.microsoft.com/office/drawing/2014/main" id="{7257C188-4095-4E9E-BE65-89FC6FA6733B}"/>
              </a:ext>
            </a:extLst>
          </p:cNvPr>
          <p:cNvSpPr txBox="1"/>
          <p:nvPr/>
        </p:nvSpPr>
        <p:spPr>
          <a:xfrm>
            <a:off x="6382611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4665121-627B-4D14-B406-7CB6BA1D144B}"/>
              </a:ext>
            </a:extLst>
          </p:cNvPr>
          <p:cNvCxnSpPr>
            <a:cxnSpLocks/>
          </p:cNvCxnSpPr>
          <p:nvPr/>
        </p:nvCxnSpPr>
        <p:spPr>
          <a:xfrm flipH="1">
            <a:off x="8261483" y="2054449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13F6624-85D0-4B28-8BF4-45BE34594EE6}"/>
              </a:ext>
            </a:extLst>
          </p:cNvPr>
          <p:cNvCxnSpPr>
            <a:cxnSpLocks/>
          </p:cNvCxnSpPr>
          <p:nvPr/>
        </p:nvCxnSpPr>
        <p:spPr>
          <a:xfrm flipH="1" flipV="1">
            <a:off x="8282764" y="4213372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8A006DF-FF0F-4EA4-9CC0-C137AC2DC97F}"/>
              </a:ext>
            </a:extLst>
          </p:cNvPr>
          <p:cNvCxnSpPr>
            <a:cxnSpLocks/>
          </p:cNvCxnSpPr>
          <p:nvPr/>
        </p:nvCxnSpPr>
        <p:spPr>
          <a:xfrm rot="10800000" flipH="1">
            <a:off x="2632937" y="4186185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37E8E5D-6E71-4C02-8151-EA76A8DCF920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676128" y="2134386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kstvak 23">
            <a:extLst>
              <a:ext uri="{FF2B5EF4-FFF2-40B4-BE49-F238E27FC236}">
                <a16:creationId xmlns:a16="http://schemas.microsoft.com/office/drawing/2014/main" id="{090C7DE6-DCB1-409D-962E-8FF7A59F614F}"/>
              </a:ext>
            </a:extLst>
          </p:cNvPr>
          <p:cNvSpPr txBox="1"/>
          <p:nvPr/>
        </p:nvSpPr>
        <p:spPr>
          <a:xfrm>
            <a:off x="2858645" y="374677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6"/>
                </a:solidFill>
              </a:rPr>
              <a:t>2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2" name="Tekstvak 23">
            <a:extLst>
              <a:ext uri="{FF2B5EF4-FFF2-40B4-BE49-F238E27FC236}">
                <a16:creationId xmlns:a16="http://schemas.microsoft.com/office/drawing/2014/main" id="{6E10BD3C-6088-4875-9466-91DC89D08D9F}"/>
              </a:ext>
            </a:extLst>
          </p:cNvPr>
          <p:cNvSpPr txBox="1"/>
          <p:nvPr/>
        </p:nvSpPr>
        <p:spPr>
          <a:xfrm>
            <a:off x="4222800" y="3012315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3" name="Tekstvak 23">
            <a:extLst>
              <a:ext uri="{FF2B5EF4-FFF2-40B4-BE49-F238E27FC236}">
                <a16:creationId xmlns:a16="http://schemas.microsoft.com/office/drawing/2014/main" id="{AE5725B2-7795-410A-935A-675AED6DC111}"/>
              </a:ext>
            </a:extLst>
          </p:cNvPr>
          <p:cNvSpPr txBox="1"/>
          <p:nvPr/>
        </p:nvSpPr>
        <p:spPr>
          <a:xfrm>
            <a:off x="6926349" y="3021284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4" name="Tekstvak 23">
            <a:extLst>
              <a:ext uri="{FF2B5EF4-FFF2-40B4-BE49-F238E27FC236}">
                <a16:creationId xmlns:a16="http://schemas.microsoft.com/office/drawing/2014/main" id="{2CEFA997-974A-4ABB-BABC-FBCB8962DAE6}"/>
              </a:ext>
            </a:extLst>
          </p:cNvPr>
          <p:cNvSpPr txBox="1"/>
          <p:nvPr/>
        </p:nvSpPr>
        <p:spPr>
          <a:xfrm>
            <a:off x="981934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6" name="Tekstvak 23">
            <a:extLst>
              <a:ext uri="{FF2B5EF4-FFF2-40B4-BE49-F238E27FC236}">
                <a16:creationId xmlns:a16="http://schemas.microsoft.com/office/drawing/2014/main" id="{E0A83B4E-1AF1-408C-91BD-81ECD5EC2F9F}"/>
              </a:ext>
            </a:extLst>
          </p:cNvPr>
          <p:cNvSpPr txBox="1"/>
          <p:nvPr/>
        </p:nvSpPr>
        <p:spPr>
          <a:xfrm>
            <a:off x="1020846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7" name="Tekstvak 23">
            <a:extLst>
              <a:ext uri="{FF2B5EF4-FFF2-40B4-BE49-F238E27FC236}">
                <a16:creationId xmlns:a16="http://schemas.microsoft.com/office/drawing/2014/main" id="{E5895612-860E-41FD-9D06-6E5B37AD1AEC}"/>
              </a:ext>
            </a:extLst>
          </p:cNvPr>
          <p:cNvSpPr txBox="1"/>
          <p:nvPr/>
        </p:nvSpPr>
        <p:spPr>
          <a:xfrm>
            <a:off x="10076378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9" name="Tekstvak 23">
            <a:extLst>
              <a:ext uri="{FF2B5EF4-FFF2-40B4-BE49-F238E27FC236}">
                <a16:creationId xmlns:a16="http://schemas.microsoft.com/office/drawing/2014/main" id="{9E70D7D5-0C81-4EEA-B8F6-AB97433FEA7D}"/>
              </a:ext>
            </a:extLst>
          </p:cNvPr>
          <p:cNvSpPr txBox="1"/>
          <p:nvPr/>
        </p:nvSpPr>
        <p:spPr>
          <a:xfrm>
            <a:off x="10158423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51" name="Tekstvak 23">
            <a:extLst>
              <a:ext uri="{FF2B5EF4-FFF2-40B4-BE49-F238E27FC236}">
                <a16:creationId xmlns:a16="http://schemas.microsoft.com/office/drawing/2014/main" id="{88021745-255E-4045-A0DA-9C0BE6E32C1F}"/>
              </a:ext>
            </a:extLst>
          </p:cNvPr>
          <p:cNvSpPr txBox="1"/>
          <p:nvPr/>
        </p:nvSpPr>
        <p:spPr>
          <a:xfrm>
            <a:off x="8449460" y="1639115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6"/>
                </a:solidFill>
              </a:rPr>
              <a:t>4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53" name="Tekstvak 23">
            <a:extLst>
              <a:ext uri="{FF2B5EF4-FFF2-40B4-BE49-F238E27FC236}">
                <a16:creationId xmlns:a16="http://schemas.microsoft.com/office/drawing/2014/main" id="{4F99C5CD-445E-4975-95BD-3C46D6D9812A}"/>
              </a:ext>
            </a:extLst>
          </p:cNvPr>
          <p:cNvSpPr txBox="1"/>
          <p:nvPr/>
        </p:nvSpPr>
        <p:spPr>
          <a:xfrm>
            <a:off x="8442616" y="3755646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6"/>
                </a:solidFill>
              </a:rPr>
              <a:t>6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56" name="Tekstvak 23">
            <a:extLst>
              <a:ext uri="{FF2B5EF4-FFF2-40B4-BE49-F238E27FC236}">
                <a16:creationId xmlns:a16="http://schemas.microsoft.com/office/drawing/2014/main" id="{6C891BCF-3896-4A90-9575-18FDD0216089}"/>
              </a:ext>
            </a:extLst>
          </p:cNvPr>
          <p:cNvSpPr txBox="1"/>
          <p:nvPr/>
        </p:nvSpPr>
        <p:spPr>
          <a:xfrm>
            <a:off x="1915983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rgbClr val="0070C0"/>
                </a:solidFill>
              </a:rPr>
              <a:t>18</a:t>
            </a:r>
            <a:endParaRPr lang="en-GB" sz="3200" dirty="0">
              <a:solidFill>
                <a:srgbClr val="0070C0"/>
              </a:solidFill>
            </a:endParaRPr>
          </a:p>
        </p:txBody>
      </p:sp>
      <p:sp>
        <p:nvSpPr>
          <p:cNvPr id="57" name="Tekstvak 23">
            <a:extLst>
              <a:ext uri="{FF2B5EF4-FFF2-40B4-BE49-F238E27FC236}">
                <a16:creationId xmlns:a16="http://schemas.microsoft.com/office/drawing/2014/main" id="{4775B347-4697-443B-8B66-0B651D84E035}"/>
              </a:ext>
            </a:extLst>
          </p:cNvPr>
          <p:cNvSpPr txBox="1"/>
          <p:nvPr/>
        </p:nvSpPr>
        <p:spPr>
          <a:xfrm>
            <a:off x="10025818" y="1507078"/>
            <a:ext cx="145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Member 1</a:t>
            </a:r>
            <a:endParaRPr lang="en-GB" sz="2000" b="1" dirty="0"/>
          </a:p>
        </p:txBody>
      </p:sp>
      <p:sp>
        <p:nvSpPr>
          <p:cNvPr id="61" name="Tekstvak 23">
            <a:extLst>
              <a:ext uri="{FF2B5EF4-FFF2-40B4-BE49-F238E27FC236}">
                <a16:creationId xmlns:a16="http://schemas.microsoft.com/office/drawing/2014/main" id="{E9D2E147-0D4D-4E8B-AA14-5B5A7F190128}"/>
              </a:ext>
            </a:extLst>
          </p:cNvPr>
          <p:cNvSpPr txBox="1"/>
          <p:nvPr/>
        </p:nvSpPr>
        <p:spPr>
          <a:xfrm>
            <a:off x="10025817" y="4365646"/>
            <a:ext cx="145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Member 2</a:t>
            </a:r>
            <a:endParaRPr lang="en-GB" sz="2000" b="1" dirty="0"/>
          </a:p>
        </p:txBody>
      </p:sp>
      <p:sp>
        <p:nvSpPr>
          <p:cNvPr id="70" name="Tekstvak 23">
            <a:extLst>
              <a:ext uri="{FF2B5EF4-FFF2-40B4-BE49-F238E27FC236}">
                <a16:creationId xmlns:a16="http://schemas.microsoft.com/office/drawing/2014/main" id="{D85A3878-980C-13D7-DAE4-6834714D9667}"/>
              </a:ext>
            </a:extLst>
          </p:cNvPr>
          <p:cNvSpPr txBox="1"/>
          <p:nvPr/>
        </p:nvSpPr>
        <p:spPr>
          <a:xfrm>
            <a:off x="694130" y="1507078"/>
            <a:ext cx="145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Member 1</a:t>
            </a:r>
            <a:endParaRPr lang="en-GB" sz="2000" b="1" dirty="0"/>
          </a:p>
        </p:txBody>
      </p:sp>
      <p:sp>
        <p:nvSpPr>
          <p:cNvPr id="71" name="Tekstvak 23">
            <a:extLst>
              <a:ext uri="{FF2B5EF4-FFF2-40B4-BE49-F238E27FC236}">
                <a16:creationId xmlns:a16="http://schemas.microsoft.com/office/drawing/2014/main" id="{D387326B-7467-3F11-E8A3-20AC00815FA9}"/>
              </a:ext>
            </a:extLst>
          </p:cNvPr>
          <p:cNvSpPr txBox="1"/>
          <p:nvPr/>
        </p:nvSpPr>
        <p:spPr>
          <a:xfrm>
            <a:off x="694129" y="4365646"/>
            <a:ext cx="145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Member 2</a:t>
            </a:r>
            <a:endParaRPr lang="en-GB" sz="2000" b="1" dirty="0"/>
          </a:p>
        </p:txBody>
      </p:sp>
      <p:sp>
        <p:nvSpPr>
          <p:cNvPr id="72" name="Tekstvak 23">
            <a:extLst>
              <a:ext uri="{FF2B5EF4-FFF2-40B4-BE49-F238E27FC236}">
                <a16:creationId xmlns:a16="http://schemas.microsoft.com/office/drawing/2014/main" id="{9E49FEF2-81ED-6E54-C4F0-089A4C2DC22C}"/>
              </a:ext>
            </a:extLst>
          </p:cNvPr>
          <p:cNvSpPr txBox="1"/>
          <p:nvPr/>
        </p:nvSpPr>
        <p:spPr>
          <a:xfrm>
            <a:off x="1590205" y="841695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A</a:t>
            </a:r>
            <a:endParaRPr lang="en-GB" sz="3200" dirty="0"/>
          </a:p>
        </p:txBody>
      </p:sp>
      <p:sp>
        <p:nvSpPr>
          <p:cNvPr id="73" name="Tekstvak 23">
            <a:extLst>
              <a:ext uri="{FF2B5EF4-FFF2-40B4-BE49-F238E27FC236}">
                <a16:creationId xmlns:a16="http://schemas.microsoft.com/office/drawing/2014/main" id="{BDA727E8-BC9E-3051-D99A-D5D56D40C69E}"/>
              </a:ext>
            </a:extLst>
          </p:cNvPr>
          <p:cNvSpPr txBox="1"/>
          <p:nvPr/>
        </p:nvSpPr>
        <p:spPr>
          <a:xfrm>
            <a:off x="9147590" y="841694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B</a:t>
            </a:r>
            <a:endParaRPr lang="en-GB" sz="3200" dirty="0"/>
          </a:p>
        </p:txBody>
      </p:sp>
      <p:sp>
        <p:nvSpPr>
          <p:cNvPr id="74" name="Tekstvak 23">
            <a:extLst>
              <a:ext uri="{FF2B5EF4-FFF2-40B4-BE49-F238E27FC236}">
                <a16:creationId xmlns:a16="http://schemas.microsoft.com/office/drawing/2014/main" id="{1EBCD2DC-BC76-0457-72DA-365C825E6EE6}"/>
              </a:ext>
            </a:extLst>
          </p:cNvPr>
          <p:cNvSpPr txBox="1"/>
          <p:nvPr/>
        </p:nvSpPr>
        <p:spPr>
          <a:xfrm>
            <a:off x="2865489" y="1630239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6"/>
                </a:solidFill>
              </a:rPr>
              <a:t>8</a:t>
            </a:r>
            <a:endParaRPr lang="en-GB" sz="32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631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1387</TotalTime>
  <Words>163</Words>
  <Application>Microsoft Office PowerPoint</Application>
  <PresentationFormat>Widescreen</PresentationFormat>
  <Paragraphs>137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Interdependence in A-D games</dc:title>
  <dc:creator>Luuk Snijder</dc:creator>
  <cp:lastModifiedBy>luuk</cp:lastModifiedBy>
  <cp:revision>672</cp:revision>
  <dcterms:created xsi:type="dcterms:W3CDTF">2020-08-29T08:59:10Z</dcterms:created>
  <dcterms:modified xsi:type="dcterms:W3CDTF">2022-07-07T08:11:46Z</dcterms:modified>
</cp:coreProperties>
</file>