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417" r:id="rId2"/>
    <p:sldId id="418" r:id="rId3"/>
    <p:sldId id="400" r:id="rId4"/>
    <p:sldId id="401" r:id="rId5"/>
    <p:sldId id="402" r:id="rId6"/>
    <p:sldId id="403" r:id="rId7"/>
    <p:sldId id="404" r:id="rId8"/>
    <p:sldId id="411" r:id="rId9"/>
    <p:sldId id="412" r:id="rId10"/>
    <p:sldId id="416" r:id="rId11"/>
    <p:sldId id="419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02" autoAdjust="0"/>
    <p:restoredTop sz="77700" autoAdjust="0"/>
  </p:normalViewPr>
  <p:slideViewPr>
    <p:cSldViewPr snapToGrid="0">
      <p:cViewPr varScale="1">
        <p:scale>
          <a:sx n="57" d="100"/>
          <a:sy n="57" d="100"/>
        </p:scale>
        <p:origin x="10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3F3FF-5520-41E3-B7F1-6B61A7F31E2F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8CB2C-CBAD-4552-8EA1-B2438DA71B6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99920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047787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10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5377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11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58360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2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39654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3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030314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4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171046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5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52031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6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695587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7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03802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8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934842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8CB2C-CBAD-4552-8EA1-B2438DA71B69}" type="slidenum">
              <a:rPr lang="en-NL" smtClean="0"/>
              <a:t>9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7993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780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245656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173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03283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6671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48747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52298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44467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13513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2806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78826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A3190-A3FC-4618-BA37-9CDA38D670F4}" type="datetimeFigureOut">
              <a:rPr lang="en-NL" smtClean="0"/>
              <a:t>06/12/2022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8286E-F764-4B17-B951-CA4C20D747E1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1401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423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46680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198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52455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691" y="1538957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62948" y="2255911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466" y="4387869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68723" y="5104823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2" name="Picture 2" descr="image002.png">
            <a:extLst>
              <a:ext uri="{FF2B5EF4-FFF2-40B4-BE49-F238E27FC236}">
                <a16:creationId xmlns:a16="http://schemas.microsoft.com/office/drawing/2014/main" id="{D1E305F8-3527-B4DA-8131-3055DA5CF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70" y="1019300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002.png">
            <a:extLst>
              <a:ext uri="{FF2B5EF4-FFF2-40B4-BE49-F238E27FC236}">
                <a16:creationId xmlns:a16="http://schemas.microsoft.com/office/drawing/2014/main" id="{42B56F03-A8B3-8522-3DCF-E1E34319B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12" y="3861164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001.png">
            <a:extLst>
              <a:ext uri="{FF2B5EF4-FFF2-40B4-BE49-F238E27FC236}">
                <a16:creationId xmlns:a16="http://schemas.microsoft.com/office/drawing/2014/main" id="{4D23C58E-81DB-0E5D-92A4-1110AE3BA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963" y="102367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23">
            <a:extLst>
              <a:ext uri="{FF2B5EF4-FFF2-40B4-BE49-F238E27FC236}">
                <a16:creationId xmlns:a16="http://schemas.microsoft.com/office/drawing/2014/main" id="{4E9B079D-76E2-8D98-C79A-53F542626F68}"/>
              </a:ext>
            </a:extLst>
          </p:cNvPr>
          <p:cNvSpPr txBox="1"/>
          <p:nvPr/>
        </p:nvSpPr>
        <p:spPr>
          <a:xfrm>
            <a:off x="746351" y="216673"/>
            <a:ext cx="196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9" name="Tekstvak 23">
            <a:extLst>
              <a:ext uri="{FF2B5EF4-FFF2-40B4-BE49-F238E27FC236}">
                <a16:creationId xmlns:a16="http://schemas.microsoft.com/office/drawing/2014/main" id="{BF0B1215-77B3-3818-777F-D09EDB364086}"/>
              </a:ext>
            </a:extLst>
          </p:cNvPr>
          <p:cNvSpPr txBox="1"/>
          <p:nvPr/>
        </p:nvSpPr>
        <p:spPr>
          <a:xfrm>
            <a:off x="9477563" y="216672"/>
            <a:ext cx="188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  <p:pic>
        <p:nvPicPr>
          <p:cNvPr id="6" name="Picture 5" descr="image001.png">
            <a:extLst>
              <a:ext uri="{FF2B5EF4-FFF2-40B4-BE49-F238E27FC236}">
                <a16:creationId xmlns:a16="http://schemas.microsoft.com/office/drawing/2014/main" id="{E44AA9DC-EF64-FA24-0863-DFB556A2A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103" y="3861164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6740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055" y="2260873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57312" y="2977827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830" y="5109785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63087" y="58267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323" y="2260874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73580" y="2977828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098" y="510978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79355" y="582674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sp>
        <p:nvSpPr>
          <p:cNvPr id="2" name="Tekstvak 6">
            <a:extLst>
              <a:ext uri="{FF2B5EF4-FFF2-40B4-BE49-F238E27FC236}">
                <a16:creationId xmlns:a16="http://schemas.microsoft.com/office/drawing/2014/main" id="{DEBA54DF-DEAA-2BAB-3FDF-D6B82B0E5EF5}"/>
              </a:ext>
            </a:extLst>
          </p:cNvPr>
          <p:cNvSpPr txBox="1"/>
          <p:nvPr/>
        </p:nvSpPr>
        <p:spPr>
          <a:xfrm>
            <a:off x="350747" y="188815"/>
            <a:ext cx="2635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Your Group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5" name="Tekstvak 23">
            <a:extLst>
              <a:ext uri="{FF2B5EF4-FFF2-40B4-BE49-F238E27FC236}">
                <a16:creationId xmlns:a16="http://schemas.microsoft.com/office/drawing/2014/main" id="{C275B663-9FFA-BADD-D452-F3FAF21868DF}"/>
              </a:ext>
            </a:extLst>
          </p:cNvPr>
          <p:cNvSpPr txBox="1"/>
          <p:nvPr/>
        </p:nvSpPr>
        <p:spPr>
          <a:xfrm>
            <a:off x="1037308" y="920538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6" name="Tekstvak 23">
            <a:extLst>
              <a:ext uri="{FF2B5EF4-FFF2-40B4-BE49-F238E27FC236}">
                <a16:creationId xmlns:a16="http://schemas.microsoft.com/office/drawing/2014/main" id="{D87A939A-23A7-13B2-BC25-38E3681BEEDE}"/>
              </a:ext>
            </a:extLst>
          </p:cNvPr>
          <p:cNvSpPr txBox="1"/>
          <p:nvPr/>
        </p:nvSpPr>
        <p:spPr>
          <a:xfrm>
            <a:off x="9795784" y="920538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Z</a:t>
            </a:r>
            <a:endParaRPr lang="en-GB" sz="3200" dirty="0"/>
          </a:p>
        </p:txBody>
      </p:sp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93892FDC-DCB1-9DC3-CB3B-AF7AF90D6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302" y="174121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002.png">
            <a:extLst>
              <a:ext uri="{FF2B5EF4-FFF2-40B4-BE49-F238E27FC236}">
                <a16:creationId xmlns:a16="http://schemas.microsoft.com/office/drawing/2014/main" id="{B4ADD804-09CA-C0E0-AF4F-E32CAEE9C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44" y="4583081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1559DDC6-F013-47E0-3988-A12D83CD6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42" y="174290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mage001.png">
            <a:extLst>
              <a:ext uri="{FF2B5EF4-FFF2-40B4-BE49-F238E27FC236}">
                <a16:creationId xmlns:a16="http://schemas.microsoft.com/office/drawing/2014/main" id="{06A789C0-F7E0-CED8-FAE2-5F4C73144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506" y="4586607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image002.png">
            <a:extLst>
              <a:ext uri="{FF2B5EF4-FFF2-40B4-BE49-F238E27FC236}">
                <a16:creationId xmlns:a16="http://schemas.microsoft.com/office/drawing/2014/main" id="{D20FB220-CA71-0D5E-45C3-C6C69F5C8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992" y="3375963"/>
            <a:ext cx="1644924" cy="131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" descr="image001.png">
            <a:extLst>
              <a:ext uri="{FF2B5EF4-FFF2-40B4-BE49-F238E27FC236}">
                <a16:creationId xmlns:a16="http://schemas.microsoft.com/office/drawing/2014/main" id="{9F896A00-929D-780D-AC4C-D88C05E81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350" y="3320507"/>
            <a:ext cx="1644924" cy="142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340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055" y="2260873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57312" y="2977827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830" y="5109785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63087" y="58267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323" y="2260874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73580" y="2977828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098" y="510978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79355" y="582674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20</a:t>
            </a:r>
            <a:endParaRPr lang="en-GB" sz="3200" dirty="0"/>
          </a:p>
        </p:txBody>
      </p:sp>
      <p:pic>
        <p:nvPicPr>
          <p:cNvPr id="3074" name="Picture 2" descr="image002.png">
            <a:extLst>
              <a:ext uri="{FF2B5EF4-FFF2-40B4-BE49-F238E27FC236}">
                <a16:creationId xmlns:a16="http://schemas.microsoft.com/office/drawing/2014/main" id="{9F760875-250B-3886-1713-3A7C7790F2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992" y="3375963"/>
            <a:ext cx="1644924" cy="131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1" descr="image001.png">
            <a:extLst>
              <a:ext uri="{FF2B5EF4-FFF2-40B4-BE49-F238E27FC236}">
                <a16:creationId xmlns:a16="http://schemas.microsoft.com/office/drawing/2014/main" id="{65F4FD4C-C284-4BB5-5355-301B21E88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1350" y="3320507"/>
            <a:ext cx="1644924" cy="142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23">
            <a:extLst>
              <a:ext uri="{FF2B5EF4-FFF2-40B4-BE49-F238E27FC236}">
                <a16:creationId xmlns:a16="http://schemas.microsoft.com/office/drawing/2014/main" id="{C275B663-9FFA-BADD-D452-F3FAF21868DF}"/>
              </a:ext>
            </a:extLst>
          </p:cNvPr>
          <p:cNvSpPr txBox="1"/>
          <p:nvPr/>
        </p:nvSpPr>
        <p:spPr>
          <a:xfrm>
            <a:off x="1037308" y="920538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A</a:t>
            </a:r>
            <a:endParaRPr lang="en-GB" sz="3200" dirty="0"/>
          </a:p>
        </p:txBody>
      </p:sp>
      <p:sp>
        <p:nvSpPr>
          <p:cNvPr id="6" name="Tekstvak 23">
            <a:extLst>
              <a:ext uri="{FF2B5EF4-FFF2-40B4-BE49-F238E27FC236}">
                <a16:creationId xmlns:a16="http://schemas.microsoft.com/office/drawing/2014/main" id="{D87A939A-23A7-13B2-BC25-38E3681BEEDE}"/>
              </a:ext>
            </a:extLst>
          </p:cNvPr>
          <p:cNvSpPr txBox="1"/>
          <p:nvPr/>
        </p:nvSpPr>
        <p:spPr>
          <a:xfrm>
            <a:off x="9795784" y="920538"/>
            <a:ext cx="1262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Role Z</a:t>
            </a:r>
            <a:endParaRPr lang="en-GB" sz="3200" dirty="0"/>
          </a:p>
        </p:txBody>
      </p:sp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93892FDC-DCB1-9DC3-CB3B-AF7AF90D6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302" y="174121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002.png">
            <a:extLst>
              <a:ext uri="{FF2B5EF4-FFF2-40B4-BE49-F238E27FC236}">
                <a16:creationId xmlns:a16="http://schemas.microsoft.com/office/drawing/2014/main" id="{B4ADD804-09CA-C0E0-AF4F-E32CAEE9C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144" y="4583081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1559DDC6-F013-47E0-3988-A12D83CD6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42" y="174290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mage001.png">
            <a:extLst>
              <a:ext uri="{FF2B5EF4-FFF2-40B4-BE49-F238E27FC236}">
                <a16:creationId xmlns:a16="http://schemas.microsoft.com/office/drawing/2014/main" id="{06A789C0-F7E0-CED8-FAE2-5F4C73144F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506" y="4586607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vak 6">
            <a:extLst>
              <a:ext uri="{FF2B5EF4-FFF2-40B4-BE49-F238E27FC236}">
                <a16:creationId xmlns:a16="http://schemas.microsoft.com/office/drawing/2014/main" id="{BAE79A97-2A3D-620B-D2F3-7AB08A8833F5}"/>
              </a:ext>
            </a:extLst>
          </p:cNvPr>
          <p:cNvSpPr txBox="1"/>
          <p:nvPr/>
        </p:nvSpPr>
        <p:spPr>
          <a:xfrm>
            <a:off x="9073812" y="184989"/>
            <a:ext cx="2635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Your Group</a:t>
            </a:r>
            <a:endParaRPr 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9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20379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5375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20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27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5952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20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7227401" y="2623924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706" y="1538957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16963" y="2255911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20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481" y="4387869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22738" y="5104823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20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16389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7085146" y="1815967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910853" y="2054450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932134" y="4213373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076482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119673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425479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464391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725748" y="2252347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807793" y="4750321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pic>
        <p:nvPicPr>
          <p:cNvPr id="2" name="Picture 2" descr="image002.png">
            <a:extLst>
              <a:ext uri="{FF2B5EF4-FFF2-40B4-BE49-F238E27FC236}">
                <a16:creationId xmlns:a16="http://schemas.microsoft.com/office/drawing/2014/main" id="{509F22BE-1E55-0BAE-7008-3DEEFB333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570" y="2775566"/>
            <a:ext cx="1276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001.png">
            <a:extLst>
              <a:ext uri="{FF2B5EF4-FFF2-40B4-BE49-F238E27FC236}">
                <a16:creationId xmlns:a16="http://schemas.microsoft.com/office/drawing/2014/main" id="{554E8B04-2541-21E2-E53B-BD9A73E62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177" y="2709899"/>
            <a:ext cx="1328483" cy="115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002.png">
            <a:extLst>
              <a:ext uri="{FF2B5EF4-FFF2-40B4-BE49-F238E27FC236}">
                <a16:creationId xmlns:a16="http://schemas.microsoft.com/office/drawing/2014/main" id="{FE6127A8-517E-8B6D-D3C3-8AC36CFE6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70" y="1019300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DB73514A-20A8-2220-3CAF-42A55EEC60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12" y="3861164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image001.png">
            <a:extLst>
              <a:ext uri="{FF2B5EF4-FFF2-40B4-BE49-F238E27FC236}">
                <a16:creationId xmlns:a16="http://schemas.microsoft.com/office/drawing/2014/main" id="{79528B03-93C8-9583-2E30-48E2B6436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963" y="102367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8ED2A902-C846-2825-F19C-0CBFDCFA8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127" y="3867377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kstvak 23">
            <a:extLst>
              <a:ext uri="{FF2B5EF4-FFF2-40B4-BE49-F238E27FC236}">
                <a16:creationId xmlns:a16="http://schemas.microsoft.com/office/drawing/2014/main" id="{CDC5BBDF-4C82-B362-460F-84468E060851}"/>
              </a:ext>
            </a:extLst>
          </p:cNvPr>
          <p:cNvSpPr txBox="1"/>
          <p:nvPr/>
        </p:nvSpPr>
        <p:spPr>
          <a:xfrm>
            <a:off x="746351" y="216673"/>
            <a:ext cx="196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4" name="Tekstvak 23">
            <a:extLst>
              <a:ext uri="{FF2B5EF4-FFF2-40B4-BE49-F238E27FC236}">
                <a16:creationId xmlns:a16="http://schemas.microsoft.com/office/drawing/2014/main" id="{2341DF08-AB28-8AFF-B92D-D9AEBCB768C4}"/>
              </a:ext>
            </a:extLst>
          </p:cNvPr>
          <p:cNvSpPr txBox="1"/>
          <p:nvPr/>
        </p:nvSpPr>
        <p:spPr>
          <a:xfrm>
            <a:off x="9477563" y="216672"/>
            <a:ext cx="188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14848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9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20379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5375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27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5952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7227401" y="2623924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706" y="1538957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16963" y="2255911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481" y="4387869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22738" y="5104823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16389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7085146" y="1815967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910853" y="2054450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932134" y="4213373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076482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119673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kstvak 23">
            <a:extLst>
              <a:ext uri="{FF2B5EF4-FFF2-40B4-BE49-F238E27FC236}">
                <a16:creationId xmlns:a16="http://schemas.microsoft.com/office/drawing/2014/main" id="{0D21C7E6-6D91-4441-A17A-F3664CE56001}"/>
              </a:ext>
            </a:extLst>
          </p:cNvPr>
          <p:cNvSpPr txBox="1"/>
          <p:nvPr/>
        </p:nvSpPr>
        <p:spPr>
          <a:xfrm>
            <a:off x="2309034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44" name="Tekstvak 23">
            <a:extLst>
              <a:ext uri="{FF2B5EF4-FFF2-40B4-BE49-F238E27FC236}">
                <a16:creationId xmlns:a16="http://schemas.microsoft.com/office/drawing/2014/main" id="{CEA07745-9AE1-4FE5-B615-187F7220E32F}"/>
              </a:ext>
            </a:extLst>
          </p:cNvPr>
          <p:cNvSpPr txBox="1"/>
          <p:nvPr/>
        </p:nvSpPr>
        <p:spPr>
          <a:xfrm>
            <a:off x="9173743" y="1630240"/>
            <a:ext cx="422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302190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9373D2D0-403B-4EC7-BD4C-ACFB28D3D7F9}"/>
              </a:ext>
            </a:extLst>
          </p:cNvPr>
          <p:cNvSpPr txBox="1"/>
          <p:nvPr/>
        </p:nvSpPr>
        <p:spPr>
          <a:xfrm>
            <a:off x="9173743" y="3714858"/>
            <a:ext cx="422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361318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20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7628884" y="302128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425479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464391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725748" y="2252347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807793" y="4750321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pic>
        <p:nvPicPr>
          <p:cNvPr id="2" name="Picture 2" descr="image002.png">
            <a:extLst>
              <a:ext uri="{FF2B5EF4-FFF2-40B4-BE49-F238E27FC236}">
                <a16:creationId xmlns:a16="http://schemas.microsoft.com/office/drawing/2014/main" id="{509F22BE-1E55-0BAE-7008-3DEEFB333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599" y="2761634"/>
            <a:ext cx="1276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E8F46C12-B7E4-E200-8C0D-22C166373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70" y="1019300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002.png">
            <a:extLst>
              <a:ext uri="{FF2B5EF4-FFF2-40B4-BE49-F238E27FC236}">
                <a16:creationId xmlns:a16="http://schemas.microsoft.com/office/drawing/2014/main" id="{A0BABF63-3883-70C7-6C70-21165A8CEF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12" y="3861164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D2754AD9-A5F1-B8C1-F1F1-AE92207C6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963" y="102367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mage001.png">
            <a:extLst>
              <a:ext uri="{FF2B5EF4-FFF2-40B4-BE49-F238E27FC236}">
                <a16:creationId xmlns:a16="http://schemas.microsoft.com/office/drawing/2014/main" id="{8F12B9C6-0480-401A-3456-006E43151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127" y="3867377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kstvak 23">
            <a:extLst>
              <a:ext uri="{FF2B5EF4-FFF2-40B4-BE49-F238E27FC236}">
                <a16:creationId xmlns:a16="http://schemas.microsoft.com/office/drawing/2014/main" id="{BBCBF807-B7A0-81EE-9B81-9C478B90713F}"/>
              </a:ext>
            </a:extLst>
          </p:cNvPr>
          <p:cNvSpPr txBox="1"/>
          <p:nvPr/>
        </p:nvSpPr>
        <p:spPr>
          <a:xfrm>
            <a:off x="746351" y="216673"/>
            <a:ext cx="196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3" name="Tekstvak 23">
            <a:extLst>
              <a:ext uri="{FF2B5EF4-FFF2-40B4-BE49-F238E27FC236}">
                <a16:creationId xmlns:a16="http://schemas.microsoft.com/office/drawing/2014/main" id="{8CEADD47-4B98-5C32-3A02-8CDB11FAA645}"/>
              </a:ext>
            </a:extLst>
          </p:cNvPr>
          <p:cNvSpPr txBox="1"/>
          <p:nvPr/>
        </p:nvSpPr>
        <p:spPr>
          <a:xfrm>
            <a:off x="9477563" y="216672"/>
            <a:ext cx="188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55393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84001" y="2255910"/>
            <a:ext cx="613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FBFF836-DEC8-4581-8117-438D28E60000}"/>
              </a:ext>
            </a:extLst>
          </p:cNvPr>
          <p:cNvSpPr/>
          <p:nvPr/>
        </p:nvSpPr>
        <p:spPr>
          <a:xfrm>
            <a:off x="9426111" y="2242309"/>
            <a:ext cx="695688" cy="5847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89F5CE05-DD74-4FE4-8135-0291053A2471}"/>
              </a:ext>
            </a:extLst>
          </p:cNvPr>
          <p:cNvSpPr/>
          <p:nvPr/>
        </p:nvSpPr>
        <p:spPr>
          <a:xfrm>
            <a:off x="9426111" y="5114975"/>
            <a:ext cx="695688" cy="5847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2" name="Tekstvak 23">
            <a:extLst>
              <a:ext uri="{FF2B5EF4-FFF2-40B4-BE49-F238E27FC236}">
                <a16:creationId xmlns:a16="http://schemas.microsoft.com/office/drawing/2014/main" id="{FD0DC470-D6B6-4687-8FA8-97D8C8CC8B0D}"/>
              </a:ext>
            </a:extLst>
          </p:cNvPr>
          <p:cNvSpPr txBox="1"/>
          <p:nvPr/>
        </p:nvSpPr>
        <p:spPr>
          <a:xfrm>
            <a:off x="2992810" y="2317465"/>
            <a:ext cx="622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15</a:t>
            </a:r>
            <a:endParaRPr lang="en-GB" sz="2800" dirty="0"/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A43C907F-4A55-4585-AEAF-9045F40BEA55}"/>
              </a:ext>
            </a:extLst>
          </p:cNvPr>
          <p:cNvSpPr txBox="1"/>
          <p:nvPr/>
        </p:nvSpPr>
        <p:spPr>
          <a:xfrm>
            <a:off x="2987348" y="4484735"/>
            <a:ext cx="6224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15</a:t>
            </a:r>
            <a:endParaRPr lang="en-GB" sz="280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BFB4FB2-504A-4FCA-9A96-D2FDAA784D59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7004055" y="2534697"/>
            <a:ext cx="2422056" cy="920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7A08C895-5390-4201-B2C2-25504541470D}"/>
              </a:ext>
            </a:extLst>
          </p:cNvPr>
          <p:cNvCxnSpPr>
            <a:cxnSpLocks/>
          </p:cNvCxnSpPr>
          <p:nvPr/>
        </p:nvCxnSpPr>
        <p:spPr>
          <a:xfrm flipH="1" flipV="1">
            <a:off x="7004055" y="4516237"/>
            <a:ext cx="2422056" cy="923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Ovaal 1">
            <a:extLst>
              <a:ext uri="{FF2B5EF4-FFF2-40B4-BE49-F238E27FC236}">
                <a16:creationId xmlns:a16="http://schemas.microsoft.com/office/drawing/2014/main" id="{28A8A740-1E35-48A1-ABE0-935FAFE6AC57}"/>
              </a:ext>
            </a:extLst>
          </p:cNvPr>
          <p:cNvSpPr/>
          <p:nvPr/>
        </p:nvSpPr>
        <p:spPr>
          <a:xfrm>
            <a:off x="5312530" y="3280956"/>
            <a:ext cx="1424354" cy="138332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30" name="Tekstvak 23">
            <a:extLst>
              <a:ext uri="{FF2B5EF4-FFF2-40B4-BE49-F238E27FC236}">
                <a16:creationId xmlns:a16="http://schemas.microsoft.com/office/drawing/2014/main" id="{053919C7-EB83-4E0C-A961-5522FDA90B5C}"/>
              </a:ext>
            </a:extLst>
          </p:cNvPr>
          <p:cNvSpPr txBox="1"/>
          <p:nvPr/>
        </p:nvSpPr>
        <p:spPr>
          <a:xfrm>
            <a:off x="5713487" y="368022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30</a:t>
            </a:r>
            <a:endParaRPr lang="en-GB" sz="3200" dirty="0"/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1C5F1EB-A612-47E0-8E03-0A11828EDD8C}"/>
              </a:ext>
            </a:extLst>
          </p:cNvPr>
          <p:cNvCxnSpPr>
            <a:cxnSpLocks/>
          </p:cNvCxnSpPr>
          <p:nvPr/>
        </p:nvCxnSpPr>
        <p:spPr>
          <a:xfrm flipH="1" flipV="1">
            <a:off x="2806995" y="2733493"/>
            <a:ext cx="2327106" cy="8485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4C39FEA8-3E91-4683-9DB9-024931FDC67F}"/>
              </a:ext>
            </a:extLst>
          </p:cNvPr>
          <p:cNvCxnSpPr>
            <a:cxnSpLocks/>
          </p:cNvCxnSpPr>
          <p:nvPr/>
        </p:nvCxnSpPr>
        <p:spPr>
          <a:xfrm flipH="1">
            <a:off x="2701364" y="4371237"/>
            <a:ext cx="2422056" cy="9208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Tekstvak 23">
            <a:extLst>
              <a:ext uri="{FF2B5EF4-FFF2-40B4-BE49-F238E27FC236}">
                <a16:creationId xmlns:a16="http://schemas.microsoft.com/office/drawing/2014/main" id="{6B2121C5-7400-F959-4F52-6145C45444A1}"/>
              </a:ext>
            </a:extLst>
          </p:cNvPr>
          <p:cNvSpPr txBox="1"/>
          <p:nvPr/>
        </p:nvSpPr>
        <p:spPr>
          <a:xfrm>
            <a:off x="1359863" y="191546"/>
            <a:ext cx="186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38" name="Tekstvak 23">
            <a:extLst>
              <a:ext uri="{FF2B5EF4-FFF2-40B4-BE49-F238E27FC236}">
                <a16:creationId xmlns:a16="http://schemas.microsoft.com/office/drawing/2014/main" id="{13797441-E142-C495-1B6F-75004EEA151C}"/>
              </a:ext>
            </a:extLst>
          </p:cNvPr>
          <p:cNvSpPr txBox="1"/>
          <p:nvPr/>
        </p:nvSpPr>
        <p:spPr>
          <a:xfrm>
            <a:off x="8857412" y="210332"/>
            <a:ext cx="1866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AE61EE3A-CF4D-BF93-31E9-A90A3D0F6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103428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002.png">
            <a:extLst>
              <a:ext uri="{FF2B5EF4-FFF2-40B4-BE49-F238E27FC236}">
                <a16:creationId xmlns:a16="http://schemas.microsoft.com/office/drawing/2014/main" id="{F4B904C9-4FE3-0E3F-C4DB-61DAA56A1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3879915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BB298C94-AA6A-2557-DDEB-0AF1DE0105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01" y="1043759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mage001.png">
            <a:extLst>
              <a:ext uri="{FF2B5EF4-FFF2-40B4-BE49-F238E27FC236}">
                <a16:creationId xmlns:a16="http://schemas.microsoft.com/office/drawing/2014/main" id="{4E5BD8EC-043C-0C90-89B0-9EAC37D652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01" y="388996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564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25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25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604125" y="5105999"/>
            <a:ext cx="3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0</a:t>
            </a:r>
            <a:endParaRPr lang="en-GB" sz="3200" dirty="0"/>
          </a:p>
        </p:txBody>
      </p:sp>
      <p:sp>
        <p:nvSpPr>
          <p:cNvPr id="44" name="Tekstvak 23">
            <a:extLst>
              <a:ext uri="{FF2B5EF4-FFF2-40B4-BE49-F238E27FC236}">
                <a16:creationId xmlns:a16="http://schemas.microsoft.com/office/drawing/2014/main" id="{C4856E1E-A7C7-4D20-989C-F06DBECB235E}"/>
              </a:ext>
            </a:extLst>
          </p:cNvPr>
          <p:cNvSpPr txBox="1"/>
          <p:nvPr/>
        </p:nvSpPr>
        <p:spPr>
          <a:xfrm>
            <a:off x="9604125" y="2221538"/>
            <a:ext cx="3430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0</a:t>
            </a:r>
            <a:endParaRPr lang="en-GB" sz="3200" dirty="0"/>
          </a:p>
        </p:txBody>
      </p:sp>
      <p:pic>
        <p:nvPicPr>
          <p:cNvPr id="2" name="Picture 2" descr="image002.png">
            <a:extLst>
              <a:ext uri="{FF2B5EF4-FFF2-40B4-BE49-F238E27FC236}">
                <a16:creationId xmlns:a16="http://schemas.microsoft.com/office/drawing/2014/main" id="{20874C88-B906-6107-4C7B-E91B995B0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103428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002.png">
            <a:extLst>
              <a:ext uri="{FF2B5EF4-FFF2-40B4-BE49-F238E27FC236}">
                <a16:creationId xmlns:a16="http://schemas.microsoft.com/office/drawing/2014/main" id="{EC4D52A4-C5E3-1184-F57D-34899F2D4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3879915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001.png">
            <a:extLst>
              <a:ext uri="{FF2B5EF4-FFF2-40B4-BE49-F238E27FC236}">
                <a16:creationId xmlns:a16="http://schemas.microsoft.com/office/drawing/2014/main" id="{E5A2AC34-DD3F-AC3B-6EF2-39A065E08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01" y="1043759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age001.png">
            <a:extLst>
              <a:ext uri="{FF2B5EF4-FFF2-40B4-BE49-F238E27FC236}">
                <a16:creationId xmlns:a16="http://schemas.microsoft.com/office/drawing/2014/main" id="{452CDF4F-C5F6-D4B7-89AC-78675C5F5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01" y="388996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kstvak 23">
            <a:extLst>
              <a:ext uri="{FF2B5EF4-FFF2-40B4-BE49-F238E27FC236}">
                <a16:creationId xmlns:a16="http://schemas.microsoft.com/office/drawing/2014/main" id="{039BBC87-414B-0ABF-AD07-3616AB4E83DD}"/>
              </a:ext>
            </a:extLst>
          </p:cNvPr>
          <p:cNvSpPr txBox="1"/>
          <p:nvPr/>
        </p:nvSpPr>
        <p:spPr>
          <a:xfrm>
            <a:off x="1359863" y="191546"/>
            <a:ext cx="186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0" name="Tekstvak 23">
            <a:extLst>
              <a:ext uri="{FF2B5EF4-FFF2-40B4-BE49-F238E27FC236}">
                <a16:creationId xmlns:a16="http://schemas.microsoft.com/office/drawing/2014/main" id="{86B0ACEF-FA02-E0C7-403D-120816EE61BC}"/>
              </a:ext>
            </a:extLst>
          </p:cNvPr>
          <p:cNvSpPr txBox="1"/>
          <p:nvPr/>
        </p:nvSpPr>
        <p:spPr>
          <a:xfrm>
            <a:off x="8857412" y="210332"/>
            <a:ext cx="1866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148355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496" y="1538955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203794" y="2623921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353753" y="225590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rgbClr val="0070C0"/>
                </a:solidFill>
              </a:rPr>
              <a:t>10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271" y="4387867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359528" y="5104821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1"/>
                </a:solidFill>
              </a:rPr>
              <a:t>10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7266313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8618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10155875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5</a:t>
            </a:r>
            <a:endParaRPr lang="en-GB" sz="3200" dirty="0">
              <a:solidFill>
                <a:srgbClr val="0070C0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4393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10161650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5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163892" y="1815965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7124058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949765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971046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076482" y="4186184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119673" y="2134385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3613180" y="301231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20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7667796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30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425479" y="2252345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464391" y="4750319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764660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846705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9137742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9130898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A6F4E5F5-20EB-75EE-EE19-1D9D03664C2F}"/>
              </a:ext>
            </a:extLst>
          </p:cNvPr>
          <p:cNvSpPr txBox="1"/>
          <p:nvPr/>
        </p:nvSpPr>
        <p:spPr>
          <a:xfrm>
            <a:off x="2309034" y="1630238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0" name="Tekstvak 23">
            <a:extLst>
              <a:ext uri="{FF2B5EF4-FFF2-40B4-BE49-F238E27FC236}">
                <a16:creationId xmlns:a16="http://schemas.microsoft.com/office/drawing/2014/main" id="{AB70AD8F-093E-CDE7-8940-50D6D75414F4}"/>
              </a:ext>
            </a:extLst>
          </p:cNvPr>
          <p:cNvSpPr txBox="1"/>
          <p:nvPr/>
        </p:nvSpPr>
        <p:spPr>
          <a:xfrm>
            <a:off x="2302190" y="374676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pic>
        <p:nvPicPr>
          <p:cNvPr id="2" name="Picture 1" descr="image001.png">
            <a:extLst>
              <a:ext uri="{FF2B5EF4-FFF2-40B4-BE49-F238E27FC236}">
                <a16:creationId xmlns:a16="http://schemas.microsoft.com/office/drawing/2014/main" id="{A43E8AF2-02C2-9207-1E88-FCCB43615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989" y="2727859"/>
            <a:ext cx="1328483" cy="1153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002.png">
            <a:extLst>
              <a:ext uri="{FF2B5EF4-FFF2-40B4-BE49-F238E27FC236}">
                <a16:creationId xmlns:a16="http://schemas.microsoft.com/office/drawing/2014/main" id="{96C5F086-0BE8-7F14-D5BB-FA4A2DE2C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670" y="1019300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002.png">
            <a:extLst>
              <a:ext uri="{FF2B5EF4-FFF2-40B4-BE49-F238E27FC236}">
                <a16:creationId xmlns:a16="http://schemas.microsoft.com/office/drawing/2014/main" id="{59A3587C-3C88-96DC-AB11-9506E9CB6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512" y="3861164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914E781B-1D3A-583B-97D7-97C361F21C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710" y="1020985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mage001.png">
            <a:extLst>
              <a:ext uri="{FF2B5EF4-FFF2-40B4-BE49-F238E27FC236}">
                <a16:creationId xmlns:a16="http://schemas.microsoft.com/office/drawing/2014/main" id="{4F084723-CC7D-BE49-EB84-9019DEAB4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5874" y="3864690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kstvak 23">
            <a:extLst>
              <a:ext uri="{FF2B5EF4-FFF2-40B4-BE49-F238E27FC236}">
                <a16:creationId xmlns:a16="http://schemas.microsoft.com/office/drawing/2014/main" id="{ADB6985F-E50D-5A1E-259F-1DBC18924CF9}"/>
              </a:ext>
            </a:extLst>
          </p:cNvPr>
          <p:cNvSpPr txBox="1"/>
          <p:nvPr/>
        </p:nvSpPr>
        <p:spPr>
          <a:xfrm>
            <a:off x="746351" y="216673"/>
            <a:ext cx="1961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3" name="Tekstvak 23">
            <a:extLst>
              <a:ext uri="{FF2B5EF4-FFF2-40B4-BE49-F238E27FC236}">
                <a16:creationId xmlns:a16="http://schemas.microsoft.com/office/drawing/2014/main" id="{D35C6290-B633-6E49-B1A3-CBEBA2E8718E}"/>
              </a:ext>
            </a:extLst>
          </p:cNvPr>
          <p:cNvSpPr txBox="1"/>
          <p:nvPr/>
        </p:nvSpPr>
        <p:spPr>
          <a:xfrm>
            <a:off x="9477563" y="216672"/>
            <a:ext cx="188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30926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10</a:t>
            </a:r>
            <a:endParaRPr lang="en-GB" sz="3200" dirty="0"/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kstvak 23">
            <a:extLst>
              <a:ext uri="{FF2B5EF4-FFF2-40B4-BE49-F238E27FC236}">
                <a16:creationId xmlns:a16="http://schemas.microsoft.com/office/drawing/2014/main" id="{314CBD61-391F-4D25-814C-F98760A4F35A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/>
              <a:t>10</a:t>
            </a:r>
            <a:endParaRPr lang="en-GB" sz="3200" dirty="0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5</a:t>
            </a:r>
            <a:endParaRPr lang="en-GB" sz="3200" dirty="0"/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/>
              <a:t>5</a:t>
            </a:r>
            <a:endParaRPr lang="en-GB" sz="3200" dirty="0"/>
          </a:p>
        </p:txBody>
      </p:sp>
      <p:pic>
        <p:nvPicPr>
          <p:cNvPr id="2" name="Picture 2" descr="image002.png">
            <a:extLst>
              <a:ext uri="{FF2B5EF4-FFF2-40B4-BE49-F238E27FC236}">
                <a16:creationId xmlns:a16="http://schemas.microsoft.com/office/drawing/2014/main" id="{6387451D-C812-FB15-D8C9-260A15004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103428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002.png">
            <a:extLst>
              <a:ext uri="{FF2B5EF4-FFF2-40B4-BE49-F238E27FC236}">
                <a16:creationId xmlns:a16="http://schemas.microsoft.com/office/drawing/2014/main" id="{45783806-0FBC-887A-F238-DBC6F9718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3879915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image001.png">
            <a:extLst>
              <a:ext uri="{FF2B5EF4-FFF2-40B4-BE49-F238E27FC236}">
                <a16:creationId xmlns:a16="http://schemas.microsoft.com/office/drawing/2014/main" id="{56AB0A42-7C82-0A52-AF95-764340A9A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01" y="1043759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image001.png">
            <a:extLst>
              <a:ext uri="{FF2B5EF4-FFF2-40B4-BE49-F238E27FC236}">
                <a16:creationId xmlns:a16="http://schemas.microsoft.com/office/drawing/2014/main" id="{51838DA7-6731-C41F-DF19-B0D2D50DAD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01" y="388996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kstvak 23">
            <a:extLst>
              <a:ext uri="{FF2B5EF4-FFF2-40B4-BE49-F238E27FC236}">
                <a16:creationId xmlns:a16="http://schemas.microsoft.com/office/drawing/2014/main" id="{42FAC3A6-B213-E116-4CBF-66085994FB13}"/>
              </a:ext>
            </a:extLst>
          </p:cNvPr>
          <p:cNvSpPr txBox="1"/>
          <p:nvPr/>
        </p:nvSpPr>
        <p:spPr>
          <a:xfrm>
            <a:off x="1359863" y="191546"/>
            <a:ext cx="186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0" name="Tekstvak 23">
            <a:extLst>
              <a:ext uri="{FF2B5EF4-FFF2-40B4-BE49-F238E27FC236}">
                <a16:creationId xmlns:a16="http://schemas.microsoft.com/office/drawing/2014/main" id="{4C84358C-3FE8-7382-D8D5-4F1755D08F2F}"/>
              </a:ext>
            </a:extLst>
          </p:cNvPr>
          <p:cNvSpPr txBox="1"/>
          <p:nvPr/>
        </p:nvSpPr>
        <p:spPr>
          <a:xfrm>
            <a:off x="8857412" y="210332"/>
            <a:ext cx="1866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506087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13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13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15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9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16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12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8449460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7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8442616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5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6C891BCF-3896-4A90-9575-18FDD0216089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11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4775B347-4697-443B-8B66-0B651D84E035}"/>
              </a:ext>
            </a:extLst>
          </p:cNvPr>
          <p:cNvSpPr txBox="1"/>
          <p:nvPr/>
        </p:nvSpPr>
        <p:spPr>
          <a:xfrm>
            <a:off x="10025818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E9D2E147-0D4D-4E8B-AA14-5B5A7F190128}"/>
              </a:ext>
            </a:extLst>
          </p:cNvPr>
          <p:cNvSpPr txBox="1"/>
          <p:nvPr/>
        </p:nvSpPr>
        <p:spPr>
          <a:xfrm>
            <a:off x="10025817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0" name="Tekstvak 23">
            <a:extLst>
              <a:ext uri="{FF2B5EF4-FFF2-40B4-BE49-F238E27FC236}">
                <a16:creationId xmlns:a16="http://schemas.microsoft.com/office/drawing/2014/main" id="{D85A3878-980C-13D7-DAE4-6834714D9667}"/>
              </a:ext>
            </a:extLst>
          </p:cNvPr>
          <p:cNvSpPr txBox="1"/>
          <p:nvPr/>
        </p:nvSpPr>
        <p:spPr>
          <a:xfrm>
            <a:off x="694130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71" name="Tekstvak 23">
            <a:extLst>
              <a:ext uri="{FF2B5EF4-FFF2-40B4-BE49-F238E27FC236}">
                <a16:creationId xmlns:a16="http://schemas.microsoft.com/office/drawing/2014/main" id="{D387326B-7467-3F11-E8A3-20AC00815FA9}"/>
              </a:ext>
            </a:extLst>
          </p:cNvPr>
          <p:cNvSpPr txBox="1"/>
          <p:nvPr/>
        </p:nvSpPr>
        <p:spPr>
          <a:xfrm>
            <a:off x="694129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4" name="Tekstvak 23">
            <a:extLst>
              <a:ext uri="{FF2B5EF4-FFF2-40B4-BE49-F238E27FC236}">
                <a16:creationId xmlns:a16="http://schemas.microsoft.com/office/drawing/2014/main" id="{1EBCD2DC-BC76-0457-72DA-365C825E6EE6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7</a:t>
            </a:r>
            <a:endParaRPr lang="en-GB" sz="3200" dirty="0">
              <a:solidFill>
                <a:schemeClr val="accent6"/>
              </a:solidFill>
            </a:endParaRPr>
          </a:p>
        </p:txBody>
      </p:sp>
      <p:pic>
        <p:nvPicPr>
          <p:cNvPr id="5" name="Picture 2" descr="image002.png">
            <a:extLst>
              <a:ext uri="{FF2B5EF4-FFF2-40B4-BE49-F238E27FC236}">
                <a16:creationId xmlns:a16="http://schemas.microsoft.com/office/drawing/2014/main" id="{395FF0C1-44A8-1D34-F8DC-37358B3457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103428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mage002.png">
            <a:extLst>
              <a:ext uri="{FF2B5EF4-FFF2-40B4-BE49-F238E27FC236}">
                <a16:creationId xmlns:a16="http://schemas.microsoft.com/office/drawing/2014/main" id="{4C49A663-5D12-98D9-7F62-A8AB2656C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3879915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image001.png">
            <a:extLst>
              <a:ext uri="{FF2B5EF4-FFF2-40B4-BE49-F238E27FC236}">
                <a16:creationId xmlns:a16="http://schemas.microsoft.com/office/drawing/2014/main" id="{40BE1ACD-0249-11ED-AC85-98D888FE7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01" y="1043759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02CFBCB3-A46C-5DDA-759D-4039F425EB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01" y="388996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kstvak 23">
            <a:extLst>
              <a:ext uri="{FF2B5EF4-FFF2-40B4-BE49-F238E27FC236}">
                <a16:creationId xmlns:a16="http://schemas.microsoft.com/office/drawing/2014/main" id="{EF0341FE-503A-CB9B-16DE-AD03AB0F7599}"/>
              </a:ext>
            </a:extLst>
          </p:cNvPr>
          <p:cNvSpPr txBox="1"/>
          <p:nvPr/>
        </p:nvSpPr>
        <p:spPr>
          <a:xfrm>
            <a:off x="1359863" y="191546"/>
            <a:ext cx="186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2" name="Tekstvak 23">
            <a:extLst>
              <a:ext uri="{FF2B5EF4-FFF2-40B4-BE49-F238E27FC236}">
                <a16:creationId xmlns:a16="http://schemas.microsoft.com/office/drawing/2014/main" id="{6059560F-0F5E-D1E4-1C4C-9E2E37AE64FB}"/>
              </a:ext>
            </a:extLst>
          </p:cNvPr>
          <p:cNvSpPr txBox="1"/>
          <p:nvPr/>
        </p:nvSpPr>
        <p:spPr>
          <a:xfrm>
            <a:off x="8857412" y="210332"/>
            <a:ext cx="1866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59475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0799E0B-3E3F-46FC-B114-3DA192AFF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951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al 1">
            <a:extLst>
              <a:ext uri="{FF2B5EF4-FFF2-40B4-BE49-F238E27FC236}">
                <a16:creationId xmlns:a16="http://schemas.microsoft.com/office/drawing/2014/main" id="{D25C1F42-68AD-4A44-B05D-84E5300B8CDC}"/>
              </a:ext>
            </a:extLst>
          </p:cNvPr>
          <p:cNvSpPr/>
          <p:nvPr/>
        </p:nvSpPr>
        <p:spPr>
          <a:xfrm>
            <a:off x="3813414" y="2623922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kstvak 23">
            <a:extLst>
              <a:ext uri="{FF2B5EF4-FFF2-40B4-BE49-F238E27FC236}">
                <a16:creationId xmlns:a16="http://schemas.microsoft.com/office/drawing/2014/main" id="{A47D0DAA-BDE7-4BED-A5CD-ED7B119DE4AA}"/>
              </a:ext>
            </a:extLst>
          </p:cNvPr>
          <p:cNvSpPr txBox="1"/>
          <p:nvPr/>
        </p:nvSpPr>
        <p:spPr>
          <a:xfrm>
            <a:off x="1910208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12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22" name="Picture 6">
            <a:extLst>
              <a:ext uri="{FF2B5EF4-FFF2-40B4-BE49-F238E27FC236}">
                <a16:creationId xmlns:a16="http://schemas.microsoft.com/office/drawing/2014/main" id="{7B12A806-728C-437C-8A58-9691F9B14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726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Ovaal 1">
            <a:extLst>
              <a:ext uri="{FF2B5EF4-FFF2-40B4-BE49-F238E27FC236}">
                <a16:creationId xmlns:a16="http://schemas.microsoft.com/office/drawing/2014/main" id="{D0849A5E-AE67-4108-B4D0-58EE6BC990B9}"/>
              </a:ext>
            </a:extLst>
          </p:cNvPr>
          <p:cNvSpPr/>
          <p:nvPr/>
        </p:nvSpPr>
        <p:spPr>
          <a:xfrm>
            <a:off x="6524866" y="2623923"/>
            <a:ext cx="1424354" cy="1383323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E231B255-E30D-49AD-889D-ADEC2E3B9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336" y="1538956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kstvak 23">
            <a:extLst>
              <a:ext uri="{FF2B5EF4-FFF2-40B4-BE49-F238E27FC236}">
                <a16:creationId xmlns:a16="http://schemas.microsoft.com/office/drawing/2014/main" id="{1E50729E-073E-4E9D-8C11-991A20CB0405}"/>
              </a:ext>
            </a:extLst>
          </p:cNvPr>
          <p:cNvSpPr txBox="1"/>
          <p:nvPr/>
        </p:nvSpPr>
        <p:spPr>
          <a:xfrm>
            <a:off x="9467593" y="225591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16</a:t>
            </a:r>
            <a:endParaRPr lang="en-GB" sz="3200" dirty="0">
              <a:solidFill>
                <a:schemeClr val="accent1"/>
              </a:solidFill>
            </a:endParaRPr>
          </a:p>
        </p:txBody>
      </p:sp>
      <p:pic>
        <p:nvPicPr>
          <p:cNvPr id="41" name="Picture 6">
            <a:extLst>
              <a:ext uri="{FF2B5EF4-FFF2-40B4-BE49-F238E27FC236}">
                <a16:creationId xmlns:a16="http://schemas.microsoft.com/office/drawing/2014/main" id="{E13D5955-24E0-4DB1-975C-381B7078D7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111" y="4387868"/>
            <a:ext cx="716954" cy="716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kstvak 23">
            <a:extLst>
              <a:ext uri="{FF2B5EF4-FFF2-40B4-BE49-F238E27FC236}">
                <a16:creationId xmlns:a16="http://schemas.microsoft.com/office/drawing/2014/main" id="{CA9915F4-ED32-4BB2-B15C-7F98C9D02260}"/>
              </a:ext>
            </a:extLst>
          </p:cNvPr>
          <p:cNvSpPr txBox="1"/>
          <p:nvPr/>
        </p:nvSpPr>
        <p:spPr>
          <a:xfrm>
            <a:off x="9473368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1"/>
                </a:solidFill>
              </a:rPr>
              <a:t>14</a:t>
            </a:r>
            <a:endParaRPr lang="en-GB" sz="3200" dirty="0">
              <a:solidFill>
                <a:schemeClr val="accent1"/>
              </a:solidFill>
            </a:endParaRPr>
          </a:p>
        </p:txBody>
      </p:sp>
      <p:sp>
        <p:nvSpPr>
          <p:cNvPr id="26" name="Tekstvak 23">
            <a:extLst>
              <a:ext uri="{FF2B5EF4-FFF2-40B4-BE49-F238E27FC236}">
                <a16:creationId xmlns:a16="http://schemas.microsoft.com/office/drawing/2014/main" id="{E3F51F0D-7B82-49C3-886C-A49FFBA7A997}"/>
              </a:ext>
            </a:extLst>
          </p:cNvPr>
          <p:cNvSpPr txBox="1"/>
          <p:nvPr/>
        </p:nvSpPr>
        <p:spPr>
          <a:xfrm>
            <a:off x="3773512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sp>
        <p:nvSpPr>
          <p:cNvPr id="27" name="Tekstvak 23">
            <a:extLst>
              <a:ext uri="{FF2B5EF4-FFF2-40B4-BE49-F238E27FC236}">
                <a16:creationId xmlns:a16="http://schemas.microsoft.com/office/drawing/2014/main" id="{7257C188-4095-4E9E-BE65-89FC6FA6733B}"/>
              </a:ext>
            </a:extLst>
          </p:cNvPr>
          <p:cNvSpPr txBox="1"/>
          <p:nvPr/>
        </p:nvSpPr>
        <p:spPr>
          <a:xfrm>
            <a:off x="6382611" y="1815966"/>
            <a:ext cx="1647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6"/>
                </a:solidFill>
              </a:rPr>
              <a:t>Challenge</a:t>
            </a:r>
            <a:endParaRPr lang="en-GB" sz="2800" dirty="0">
              <a:solidFill>
                <a:schemeClr val="accent6"/>
              </a:solidFill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4665121-627B-4D14-B406-7CB6BA1D144B}"/>
              </a:ext>
            </a:extLst>
          </p:cNvPr>
          <p:cNvCxnSpPr>
            <a:cxnSpLocks/>
          </p:cNvCxnSpPr>
          <p:nvPr/>
        </p:nvCxnSpPr>
        <p:spPr>
          <a:xfrm flipH="1">
            <a:off x="8261483" y="2054449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13F6624-85D0-4B28-8BF4-45BE34594EE6}"/>
              </a:ext>
            </a:extLst>
          </p:cNvPr>
          <p:cNvCxnSpPr>
            <a:cxnSpLocks/>
          </p:cNvCxnSpPr>
          <p:nvPr/>
        </p:nvCxnSpPr>
        <p:spPr>
          <a:xfrm flipH="1" flipV="1">
            <a:off x="8282764" y="4213372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8A006DF-FF0F-4EA4-9CC0-C137AC2DC97F}"/>
              </a:ext>
            </a:extLst>
          </p:cNvPr>
          <p:cNvCxnSpPr>
            <a:cxnSpLocks/>
          </p:cNvCxnSpPr>
          <p:nvPr/>
        </p:nvCxnSpPr>
        <p:spPr>
          <a:xfrm rot="10800000" flipH="1">
            <a:off x="2632937" y="4186185"/>
            <a:ext cx="927162" cy="569474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37E8E5D-6E71-4C02-8151-EA76A8DCF920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2676128" y="2134386"/>
            <a:ext cx="905880" cy="413911"/>
          </a:xfrm>
          <a:prstGeom prst="straightConnector1">
            <a:avLst/>
          </a:prstGeom>
          <a:ln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23">
            <a:extLst>
              <a:ext uri="{FF2B5EF4-FFF2-40B4-BE49-F238E27FC236}">
                <a16:creationId xmlns:a16="http://schemas.microsoft.com/office/drawing/2014/main" id="{090C7DE6-DCB1-409D-962E-8FF7A59F614F}"/>
              </a:ext>
            </a:extLst>
          </p:cNvPr>
          <p:cNvSpPr txBox="1"/>
          <p:nvPr/>
        </p:nvSpPr>
        <p:spPr>
          <a:xfrm>
            <a:off x="2858645" y="3746770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2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2" name="Tekstvak 23">
            <a:extLst>
              <a:ext uri="{FF2B5EF4-FFF2-40B4-BE49-F238E27FC236}">
                <a16:creationId xmlns:a16="http://schemas.microsoft.com/office/drawing/2014/main" id="{6E10BD3C-6088-4875-9466-91DC89D08D9F}"/>
              </a:ext>
            </a:extLst>
          </p:cNvPr>
          <p:cNvSpPr txBox="1"/>
          <p:nvPr/>
        </p:nvSpPr>
        <p:spPr>
          <a:xfrm>
            <a:off x="4222800" y="30123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3" name="Tekstvak 23">
            <a:extLst>
              <a:ext uri="{FF2B5EF4-FFF2-40B4-BE49-F238E27FC236}">
                <a16:creationId xmlns:a16="http://schemas.microsoft.com/office/drawing/2014/main" id="{AE5725B2-7795-410A-935A-675AED6DC111}"/>
              </a:ext>
            </a:extLst>
          </p:cNvPr>
          <p:cNvSpPr txBox="1"/>
          <p:nvPr/>
        </p:nvSpPr>
        <p:spPr>
          <a:xfrm>
            <a:off x="6926349" y="3021284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>
                <a:solidFill>
                  <a:schemeClr val="accent6"/>
                </a:solidFill>
              </a:rPr>
              <a:t>10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64" name="Tekstvak 23">
            <a:extLst>
              <a:ext uri="{FF2B5EF4-FFF2-40B4-BE49-F238E27FC236}">
                <a16:creationId xmlns:a16="http://schemas.microsoft.com/office/drawing/2014/main" id="{2CEFA997-974A-4ABB-BABC-FBCB8962DAE6}"/>
              </a:ext>
            </a:extLst>
          </p:cNvPr>
          <p:cNvSpPr txBox="1"/>
          <p:nvPr/>
        </p:nvSpPr>
        <p:spPr>
          <a:xfrm>
            <a:off x="981934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6" name="Tekstvak 23">
            <a:extLst>
              <a:ext uri="{FF2B5EF4-FFF2-40B4-BE49-F238E27FC236}">
                <a16:creationId xmlns:a16="http://schemas.microsoft.com/office/drawing/2014/main" id="{E0A83B4E-1AF1-408C-91BD-81ECD5EC2F9F}"/>
              </a:ext>
            </a:extLst>
          </p:cNvPr>
          <p:cNvSpPr txBox="1"/>
          <p:nvPr/>
        </p:nvSpPr>
        <p:spPr>
          <a:xfrm>
            <a:off x="1020846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7" name="Tekstvak 23">
            <a:extLst>
              <a:ext uri="{FF2B5EF4-FFF2-40B4-BE49-F238E27FC236}">
                <a16:creationId xmlns:a16="http://schemas.microsoft.com/office/drawing/2014/main" id="{E5895612-860E-41FD-9D06-6E5B37AD1AEC}"/>
              </a:ext>
            </a:extLst>
          </p:cNvPr>
          <p:cNvSpPr txBox="1"/>
          <p:nvPr/>
        </p:nvSpPr>
        <p:spPr>
          <a:xfrm>
            <a:off x="10076378" y="2252346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69" name="Tekstvak 23">
            <a:extLst>
              <a:ext uri="{FF2B5EF4-FFF2-40B4-BE49-F238E27FC236}">
                <a16:creationId xmlns:a16="http://schemas.microsoft.com/office/drawing/2014/main" id="{9E70D7D5-0C81-4EEA-B8F6-AB97433FEA7D}"/>
              </a:ext>
            </a:extLst>
          </p:cNvPr>
          <p:cNvSpPr txBox="1"/>
          <p:nvPr/>
        </p:nvSpPr>
        <p:spPr>
          <a:xfrm>
            <a:off x="10158423" y="4750320"/>
            <a:ext cx="91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/>
                </a:solidFill>
              </a:rPr>
              <a:t>Keep</a:t>
            </a:r>
            <a:endParaRPr lang="en-GB" sz="2800" dirty="0">
              <a:solidFill>
                <a:schemeClr val="accent1"/>
              </a:solidFill>
            </a:endParaRPr>
          </a:p>
        </p:txBody>
      </p:sp>
      <p:sp>
        <p:nvSpPr>
          <p:cNvPr id="51" name="Tekstvak 23">
            <a:extLst>
              <a:ext uri="{FF2B5EF4-FFF2-40B4-BE49-F238E27FC236}">
                <a16:creationId xmlns:a16="http://schemas.microsoft.com/office/drawing/2014/main" id="{88021745-255E-4045-A0DA-9C0BE6E32C1F}"/>
              </a:ext>
            </a:extLst>
          </p:cNvPr>
          <p:cNvSpPr txBox="1"/>
          <p:nvPr/>
        </p:nvSpPr>
        <p:spPr>
          <a:xfrm>
            <a:off x="8449460" y="1639115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4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3" name="Tekstvak 23">
            <a:extLst>
              <a:ext uri="{FF2B5EF4-FFF2-40B4-BE49-F238E27FC236}">
                <a16:creationId xmlns:a16="http://schemas.microsoft.com/office/drawing/2014/main" id="{4F99C5CD-445E-4975-95BD-3C46D6D9812A}"/>
              </a:ext>
            </a:extLst>
          </p:cNvPr>
          <p:cNvSpPr txBox="1"/>
          <p:nvPr/>
        </p:nvSpPr>
        <p:spPr>
          <a:xfrm>
            <a:off x="8442616" y="3755646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6</a:t>
            </a:r>
            <a:endParaRPr lang="en-GB" sz="3200" dirty="0">
              <a:solidFill>
                <a:schemeClr val="accent6"/>
              </a:solidFill>
            </a:endParaRPr>
          </a:p>
        </p:txBody>
      </p:sp>
      <p:sp>
        <p:nvSpPr>
          <p:cNvPr id="56" name="Tekstvak 23">
            <a:extLst>
              <a:ext uri="{FF2B5EF4-FFF2-40B4-BE49-F238E27FC236}">
                <a16:creationId xmlns:a16="http://schemas.microsoft.com/office/drawing/2014/main" id="{6C891BCF-3896-4A90-9575-18FDD0216089}"/>
              </a:ext>
            </a:extLst>
          </p:cNvPr>
          <p:cNvSpPr txBox="1"/>
          <p:nvPr/>
        </p:nvSpPr>
        <p:spPr>
          <a:xfrm>
            <a:off x="1915983" y="5104822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rgbClr val="0070C0"/>
                </a:solidFill>
              </a:rPr>
              <a:t>18</a:t>
            </a:r>
            <a:endParaRPr lang="en-GB" sz="3200" dirty="0">
              <a:solidFill>
                <a:srgbClr val="0070C0"/>
              </a:solidFill>
            </a:endParaRPr>
          </a:p>
        </p:txBody>
      </p:sp>
      <p:sp>
        <p:nvSpPr>
          <p:cNvPr id="57" name="Tekstvak 23">
            <a:extLst>
              <a:ext uri="{FF2B5EF4-FFF2-40B4-BE49-F238E27FC236}">
                <a16:creationId xmlns:a16="http://schemas.microsoft.com/office/drawing/2014/main" id="{4775B347-4697-443B-8B66-0B651D84E035}"/>
              </a:ext>
            </a:extLst>
          </p:cNvPr>
          <p:cNvSpPr txBox="1"/>
          <p:nvPr/>
        </p:nvSpPr>
        <p:spPr>
          <a:xfrm>
            <a:off x="10025818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61" name="Tekstvak 23">
            <a:extLst>
              <a:ext uri="{FF2B5EF4-FFF2-40B4-BE49-F238E27FC236}">
                <a16:creationId xmlns:a16="http://schemas.microsoft.com/office/drawing/2014/main" id="{E9D2E147-0D4D-4E8B-AA14-5B5A7F190128}"/>
              </a:ext>
            </a:extLst>
          </p:cNvPr>
          <p:cNvSpPr txBox="1"/>
          <p:nvPr/>
        </p:nvSpPr>
        <p:spPr>
          <a:xfrm>
            <a:off x="10025817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0" name="Tekstvak 23">
            <a:extLst>
              <a:ext uri="{FF2B5EF4-FFF2-40B4-BE49-F238E27FC236}">
                <a16:creationId xmlns:a16="http://schemas.microsoft.com/office/drawing/2014/main" id="{D85A3878-980C-13D7-DAE4-6834714D9667}"/>
              </a:ext>
            </a:extLst>
          </p:cNvPr>
          <p:cNvSpPr txBox="1"/>
          <p:nvPr/>
        </p:nvSpPr>
        <p:spPr>
          <a:xfrm>
            <a:off x="694130" y="1507078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1</a:t>
            </a:r>
            <a:endParaRPr lang="en-GB" sz="2000" b="1" dirty="0"/>
          </a:p>
        </p:txBody>
      </p:sp>
      <p:sp>
        <p:nvSpPr>
          <p:cNvPr id="71" name="Tekstvak 23">
            <a:extLst>
              <a:ext uri="{FF2B5EF4-FFF2-40B4-BE49-F238E27FC236}">
                <a16:creationId xmlns:a16="http://schemas.microsoft.com/office/drawing/2014/main" id="{D387326B-7467-3F11-E8A3-20AC00815FA9}"/>
              </a:ext>
            </a:extLst>
          </p:cNvPr>
          <p:cNvSpPr txBox="1"/>
          <p:nvPr/>
        </p:nvSpPr>
        <p:spPr>
          <a:xfrm>
            <a:off x="694129" y="4365646"/>
            <a:ext cx="1456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/>
              <a:t>Member 2</a:t>
            </a:r>
            <a:endParaRPr lang="en-GB" sz="2000" b="1" dirty="0"/>
          </a:p>
        </p:txBody>
      </p:sp>
      <p:sp>
        <p:nvSpPr>
          <p:cNvPr id="74" name="Tekstvak 23">
            <a:extLst>
              <a:ext uri="{FF2B5EF4-FFF2-40B4-BE49-F238E27FC236}">
                <a16:creationId xmlns:a16="http://schemas.microsoft.com/office/drawing/2014/main" id="{1EBCD2DC-BC76-0457-72DA-365C825E6EE6}"/>
              </a:ext>
            </a:extLst>
          </p:cNvPr>
          <p:cNvSpPr txBox="1"/>
          <p:nvPr/>
        </p:nvSpPr>
        <p:spPr>
          <a:xfrm>
            <a:off x="2865489" y="1630239"/>
            <a:ext cx="6224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accent6"/>
                </a:solidFill>
              </a:rPr>
              <a:t>8</a:t>
            </a:r>
            <a:endParaRPr lang="en-GB" sz="3200" dirty="0">
              <a:solidFill>
                <a:schemeClr val="accent6"/>
              </a:solidFill>
            </a:endParaRPr>
          </a:p>
        </p:txBody>
      </p:sp>
      <p:pic>
        <p:nvPicPr>
          <p:cNvPr id="5" name="Picture 2" descr="image002.png">
            <a:extLst>
              <a:ext uri="{FF2B5EF4-FFF2-40B4-BE49-F238E27FC236}">
                <a16:creationId xmlns:a16="http://schemas.microsoft.com/office/drawing/2014/main" id="{8328534A-720D-253E-0E18-023A2C4BC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1034287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mage002.png">
            <a:extLst>
              <a:ext uri="{FF2B5EF4-FFF2-40B4-BE49-F238E27FC236}">
                <a16:creationId xmlns:a16="http://schemas.microsoft.com/office/drawing/2014/main" id="{7C1ACCDA-272D-04CF-80D8-43FE2F374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593" y="3879915"/>
            <a:ext cx="653214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image001.png">
            <a:extLst>
              <a:ext uri="{FF2B5EF4-FFF2-40B4-BE49-F238E27FC236}">
                <a16:creationId xmlns:a16="http://schemas.microsoft.com/office/drawing/2014/main" id="{E591CE98-C441-B93F-60D7-CC5C3CE0F3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6901" y="1043759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mage001.png">
            <a:extLst>
              <a:ext uri="{FF2B5EF4-FFF2-40B4-BE49-F238E27FC236}">
                <a16:creationId xmlns:a16="http://schemas.microsoft.com/office/drawing/2014/main" id="{2C2336C7-DC87-967E-775A-EE021B11E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01" y="3889962"/>
            <a:ext cx="602497" cy="523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kstvak 23">
            <a:extLst>
              <a:ext uri="{FF2B5EF4-FFF2-40B4-BE49-F238E27FC236}">
                <a16:creationId xmlns:a16="http://schemas.microsoft.com/office/drawing/2014/main" id="{0C83C08F-CE27-DE30-F615-C2D304526D91}"/>
              </a:ext>
            </a:extLst>
          </p:cNvPr>
          <p:cNvSpPr txBox="1"/>
          <p:nvPr/>
        </p:nvSpPr>
        <p:spPr>
          <a:xfrm>
            <a:off x="1359863" y="191546"/>
            <a:ext cx="1866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A</a:t>
            </a:r>
            <a:endParaRPr lang="en-GB" sz="3200" dirty="0"/>
          </a:p>
        </p:txBody>
      </p:sp>
      <p:sp>
        <p:nvSpPr>
          <p:cNvPr id="12" name="Tekstvak 23">
            <a:extLst>
              <a:ext uri="{FF2B5EF4-FFF2-40B4-BE49-F238E27FC236}">
                <a16:creationId xmlns:a16="http://schemas.microsoft.com/office/drawing/2014/main" id="{C2601C96-B3B6-A540-2628-E66532E4D4CA}"/>
              </a:ext>
            </a:extLst>
          </p:cNvPr>
          <p:cNvSpPr txBox="1"/>
          <p:nvPr/>
        </p:nvSpPr>
        <p:spPr>
          <a:xfrm>
            <a:off x="8857412" y="210332"/>
            <a:ext cx="1866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Position</a:t>
            </a:r>
            <a:r>
              <a:rPr lang="nl-NL" sz="3200" dirty="0"/>
              <a:t> Z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8763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1573</TotalTime>
  <Words>176</Words>
  <Application>Microsoft Office PowerPoint</Application>
  <PresentationFormat>Widescreen</PresentationFormat>
  <Paragraphs>144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Interdependence in A-D games</dc:title>
  <dc:creator>Luuk Snijder</dc:creator>
  <cp:lastModifiedBy>luuk</cp:lastModifiedBy>
  <cp:revision>684</cp:revision>
  <dcterms:created xsi:type="dcterms:W3CDTF">2020-08-29T08:59:10Z</dcterms:created>
  <dcterms:modified xsi:type="dcterms:W3CDTF">2022-12-06T11:13:50Z</dcterms:modified>
</cp:coreProperties>
</file>