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7" r:id="rId5"/>
    <p:sldId id="262" r:id="rId6"/>
    <p:sldId id="261" r:id="rId7"/>
    <p:sldId id="260" r:id="rId8"/>
    <p:sldId id="259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F17C1-3368-12E4-0114-1B497C32F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B5142C-1C23-2725-16F5-568C97745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210CB-57B2-38B0-3878-E92CAD9F5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0A6E3-953C-C959-BD5B-92363C38F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AFEA4-EBA2-C8C8-7469-C0FED441A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9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6C218-50BB-18C7-C8F4-42833A639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488F84-21D9-1513-19C8-AC3CAAADA0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9DCA15-E17B-8980-0BAA-92EB58A8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E1168-34A6-17BB-C4AC-779DB9C5A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52E794-95D7-736B-3669-F987981B1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5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4F4F54-BFE0-A562-EC03-AA7A11AA14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ABE7DF-7237-9248-859A-38ABC16D7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3942A-1FE1-C4F1-F3CC-4EFB1DC5D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1513A-712D-C399-6CE0-8D0F1746D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D3DFD-2733-2B5E-49BF-0196F2F44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89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CF308-EC94-44D0-6F57-54B236E7F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35C56-672B-9681-0C59-7A7ABB2EB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90FF77-4B00-B09C-CF85-F21A79C4F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757E4-1B25-A18C-22E7-ACA12492E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94A5-F3B5-3C2C-0572-E6F812519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7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926C9-020B-7F02-C249-7834C8DEB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1CAFD-4E4E-8B00-3F23-24A5E70EF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A4B5E-F555-3982-C32C-A1C421510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2C5F5-2DF7-C0C2-CD8A-50ED83055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E48BC-536B-21AC-7191-0D5C95D64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38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4AECB-6B8F-122C-9A04-D0C7D33BD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48056-EB48-9093-F1E5-6AE0EC1A80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87FE41-126E-88F4-237A-69F72FA4A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F750E-73AE-607D-A119-DE48E6CA6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9A8C8F-0009-EC41-09BC-3A41092F8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85F49C-B408-A615-9694-5D1B17C88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84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4B271-5E9A-05D5-CAAF-94713A55D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20AAD-DDDB-9DDD-9EF5-CB830E455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928349-C75C-8FCA-6939-8CF6EB492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FA43B7-2B49-0D40-6319-8B42410A39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1691D1-884D-6EAA-751B-5C3A1874D0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BB31B3-8AA8-9947-3AB9-81E6B6B4E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62858D-DD7C-A134-94BF-7C476AED6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6D80D9-8DAE-4937-DBE5-D3B9BD21C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84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695B-1BA6-776E-E6CB-05DE49765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D8DB32-FC07-FE2E-EC01-4C6AEB99F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DA62E-F93C-0D49-95C6-C115B1B9F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14AB9-DCE3-CDE0-2C90-253DC7145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70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9C9B86-AB5F-88A8-2677-527EFED3A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F786A6-CCDA-D1AA-B315-8168AEF0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108F45-C5BA-0346-3BEF-C6DD66D4A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5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4919F-D28D-3F7A-35FE-A00DE5A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AD417-99DC-C0C7-E982-981E103F2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38072-063C-1518-E784-0EBBA5238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46FF4-CF9D-D813-B851-5E0CD0267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CBDA0-6718-CE8F-962B-146BFDE6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14E90-40EE-B18A-183E-D2C862BCF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9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C96A-2FE6-7168-842C-C667ECFC2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ADC5A6-7F4F-8121-1A88-351A9827D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A1255-2F17-5B19-91E7-1422A7AB7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8E9EBA-A6F0-DE48-2371-559611BB8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DC0B4B-EF97-44C1-38AC-1BDCF4153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00D37-29B2-D043-B930-F48FA406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7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3FA94A-AC9E-3259-2A4F-4D5C04ED5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A98D4-FD85-AC49-1DBF-AFD65BEE0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3AAF0-9774-7F80-3A48-59552AB4DA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1E88-DD88-4F9B-A5F0-A26BC3686C07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6B0AF-FDC1-70A8-5413-F2D438A4F1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5B61D-3B0B-94D1-C2B4-28D65E732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40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546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5"/>
            <a:ext cx="5364268" cy="732176"/>
            <a:chOff x="372807" y="1616535"/>
            <a:chExt cx="5364268" cy="732176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998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4966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293995" y="1616533"/>
            <a:ext cx="11473545" cy="1501615"/>
            <a:chOff x="293995" y="1616533"/>
            <a:chExt cx="11473545" cy="150161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828483F-8389-94BC-530F-438FB2D4A743}"/>
                </a:ext>
              </a:extLst>
            </p:cNvPr>
            <p:cNvSpPr txBox="1"/>
            <p:nvPr/>
          </p:nvSpPr>
          <p:spPr>
            <a:xfrm>
              <a:off x="293995" y="2348707"/>
              <a:ext cx="1661092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Easy or 2 Hard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Hard tasks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A3A4FB6-EB93-F9EA-2EE1-51421EBF9810}"/>
                </a:ext>
              </a:extLst>
            </p:cNvPr>
            <p:cNvSpPr txBox="1"/>
            <p:nvPr/>
          </p:nvSpPr>
          <p:spPr>
            <a:xfrm>
              <a:off x="2336178" y="2348707"/>
              <a:ext cx="1661092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Easy or 2 Hard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Hard tasks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EFB564C-3C88-1557-3556-5FC9CDB933B8}"/>
                </a:ext>
              </a:extLst>
            </p:cNvPr>
            <p:cNvSpPr txBox="1"/>
            <p:nvPr/>
          </p:nvSpPr>
          <p:spPr>
            <a:xfrm>
              <a:off x="4332622" y="2348707"/>
              <a:ext cx="1803258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Landscape or 2 People recognition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People recognition tasks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00499E-8A44-7CAC-F4EC-C2F663E7EA87}"/>
                </a:ext>
              </a:extLst>
            </p:cNvPr>
            <p:cNvSpPr txBox="1"/>
            <p:nvPr/>
          </p:nvSpPr>
          <p:spPr>
            <a:xfrm>
              <a:off x="6443303" y="2330078"/>
              <a:ext cx="1803258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Landscape or 2 People recognition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People recognition tasks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AD5FB7F-52BB-15A4-44DB-D129AAA12189}"/>
                </a:ext>
              </a:extLst>
            </p:cNvPr>
            <p:cNvSpPr txBox="1"/>
            <p:nvPr/>
          </p:nvSpPr>
          <p:spPr>
            <a:xfrm>
              <a:off x="8626309" y="2356846"/>
              <a:ext cx="1081713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Only 1 part</a:t>
              </a:r>
              <a:endParaRPr lang="en-US" sz="11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808D64-6BBA-1AC3-E765-985E454D602F}"/>
                </a:ext>
              </a:extLst>
            </p:cNvPr>
            <p:cNvSpPr txBox="1"/>
            <p:nvPr/>
          </p:nvSpPr>
          <p:spPr>
            <a:xfrm>
              <a:off x="10685827" y="2356846"/>
              <a:ext cx="1081713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Only 1 part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2856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1884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3918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4EA21016-7BDD-3B61-6E82-365F3ADB2AA7}"/>
              </a:ext>
            </a:extLst>
          </p:cNvPr>
          <p:cNvGrpSpPr/>
          <p:nvPr/>
        </p:nvGrpSpPr>
        <p:grpSpPr>
          <a:xfrm>
            <a:off x="777220" y="712098"/>
            <a:ext cx="11170822" cy="2772440"/>
            <a:chOff x="777220" y="712098"/>
            <a:chExt cx="11170822" cy="277244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2EB09D9-1384-5537-B752-543D2B11C0DD}"/>
                </a:ext>
              </a:extLst>
            </p:cNvPr>
            <p:cNvGrpSpPr/>
            <p:nvPr/>
          </p:nvGrpSpPr>
          <p:grpSpPr>
            <a:xfrm>
              <a:off x="3370306" y="2752362"/>
              <a:ext cx="5364268" cy="732176"/>
              <a:chOff x="372807" y="1616535"/>
              <a:chExt cx="5364268" cy="732176"/>
            </a:xfrm>
          </p:grpSpPr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9B0BDE04-440A-D0B1-CB63-BE71C87E1E1E}"/>
                  </a:ext>
                </a:extLst>
              </p:cNvPr>
              <p:cNvSpPr/>
              <p:nvPr/>
            </p:nvSpPr>
            <p:spPr>
              <a:xfrm>
                <a:off x="372807" y="1616536"/>
                <a:ext cx="1273679" cy="73217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Stage 1</a:t>
                </a:r>
              </a:p>
            </p:txBody>
          </p:sp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C39BAE86-DA4D-C4C1-CF35-23AA21582DE3}"/>
                  </a:ext>
                </a:extLst>
              </p:cNvPr>
              <p:cNvSpPr/>
              <p:nvPr/>
            </p:nvSpPr>
            <p:spPr>
              <a:xfrm>
                <a:off x="4463396" y="1616535"/>
                <a:ext cx="1273679" cy="73217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Stage 3</a:t>
                </a: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73E02728-251A-860B-35BE-D0ED8FD78D99}"/>
                  </a:ext>
                </a:extLst>
              </p:cNvPr>
              <p:cNvSpPr/>
              <p:nvPr/>
            </p:nvSpPr>
            <p:spPr>
              <a:xfrm>
                <a:off x="2418101" y="1616536"/>
                <a:ext cx="1273679" cy="732175"/>
              </a:xfrm>
              <a:prstGeom prst="round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Stage 2</a:t>
                </a: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987BE0C0-AC47-CFE1-A6F9-D74E8C44E553}"/>
                  </a:ext>
                </a:extLst>
              </p:cNvPr>
              <p:cNvCxnSpPr>
                <a:cxnSpLocks/>
                <a:stCxn id="4" idx="3"/>
                <a:endCxn id="16" idx="1"/>
              </p:cNvCxnSpPr>
              <p:nvPr/>
            </p:nvCxnSpPr>
            <p:spPr>
              <a:xfrm>
                <a:off x="1646486" y="1982624"/>
                <a:ext cx="77161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53DAC2A9-A625-E413-5499-82362933F04C}"/>
                  </a:ext>
                </a:extLst>
              </p:cNvPr>
              <p:cNvCxnSpPr/>
              <p:nvPr/>
            </p:nvCxnSpPr>
            <p:spPr>
              <a:xfrm>
                <a:off x="3691781" y="1982624"/>
                <a:ext cx="771615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A25EFDE-2880-5AA1-F052-7FD85A75E11F}"/>
                </a:ext>
              </a:extLst>
            </p:cNvPr>
            <p:cNvSpPr txBox="1"/>
            <p:nvPr/>
          </p:nvSpPr>
          <p:spPr>
            <a:xfrm>
              <a:off x="991984" y="751859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A143E4D-53F7-CFE4-AF50-B93751A8A9B1}"/>
                </a:ext>
              </a:extLst>
            </p:cNvPr>
            <p:cNvSpPr/>
            <p:nvPr/>
          </p:nvSpPr>
          <p:spPr>
            <a:xfrm>
              <a:off x="777220" y="1182746"/>
              <a:ext cx="1659836" cy="775252"/>
            </a:xfrm>
            <a:prstGeom prst="ellips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Decision 1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DBEC22F-AFBF-11E5-6AC7-CEC6CC416FA1}"/>
                </a:ext>
              </a:extLst>
            </p:cNvPr>
            <p:cNvSpPr/>
            <p:nvPr/>
          </p:nvSpPr>
          <p:spPr>
            <a:xfrm>
              <a:off x="5532712" y="1182746"/>
              <a:ext cx="1659836" cy="775252"/>
            </a:xfrm>
            <a:prstGeom prst="ellips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Decision 3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87D1192-2BE0-F6A8-74EA-93ADE7C19D78}"/>
                </a:ext>
              </a:extLst>
            </p:cNvPr>
            <p:cNvSpPr/>
            <p:nvPr/>
          </p:nvSpPr>
          <p:spPr>
            <a:xfrm>
              <a:off x="7910458" y="1142985"/>
              <a:ext cx="1659836" cy="775252"/>
            </a:xfrm>
            <a:prstGeom prst="ellips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Decision 4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A2DB48F-F106-F3D6-D729-C66A90EB8288}"/>
                </a:ext>
              </a:extLst>
            </p:cNvPr>
            <p:cNvSpPr/>
            <p:nvPr/>
          </p:nvSpPr>
          <p:spPr>
            <a:xfrm>
              <a:off x="10288204" y="1182746"/>
              <a:ext cx="1659836" cy="775252"/>
            </a:xfrm>
            <a:prstGeom prst="ellips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Decision 5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F2D39CF-4CE5-5158-1E0D-E32D143E8619}"/>
                </a:ext>
              </a:extLst>
            </p:cNvPr>
            <p:cNvSpPr/>
            <p:nvPr/>
          </p:nvSpPr>
          <p:spPr>
            <a:xfrm>
              <a:off x="3154966" y="1182746"/>
              <a:ext cx="1659836" cy="775252"/>
            </a:xfrm>
            <a:prstGeom prst="ellips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Decision 2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2780BFA-774F-0534-775F-E6EC758958DA}"/>
                </a:ext>
              </a:extLst>
            </p:cNvPr>
            <p:cNvCxnSpPr>
              <a:stCxn id="3" idx="6"/>
              <a:endCxn id="12" idx="2"/>
            </p:cNvCxnSpPr>
            <p:nvPr/>
          </p:nvCxnSpPr>
          <p:spPr>
            <a:xfrm>
              <a:off x="2437056" y="1570372"/>
              <a:ext cx="71791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698C8398-51E1-EF73-0046-0B7AE8DD95D2}"/>
                </a:ext>
              </a:extLst>
            </p:cNvPr>
            <p:cNvCxnSpPr/>
            <p:nvPr/>
          </p:nvCxnSpPr>
          <p:spPr>
            <a:xfrm>
              <a:off x="9570294" y="1563731"/>
              <a:ext cx="71791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696CD40-9445-66C8-A3A6-0BAF52ECB1C2}"/>
                </a:ext>
              </a:extLst>
            </p:cNvPr>
            <p:cNvCxnSpPr/>
            <p:nvPr/>
          </p:nvCxnSpPr>
          <p:spPr>
            <a:xfrm>
              <a:off x="7198722" y="1570372"/>
              <a:ext cx="71791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838593A0-CCAC-F3B3-1A7E-53A4131E46E9}"/>
                </a:ext>
              </a:extLst>
            </p:cNvPr>
            <p:cNvCxnSpPr/>
            <p:nvPr/>
          </p:nvCxnSpPr>
          <p:spPr>
            <a:xfrm>
              <a:off x="4814802" y="1570372"/>
              <a:ext cx="71791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Left Brace 17">
              <a:extLst>
                <a:ext uri="{FF2B5EF4-FFF2-40B4-BE49-F238E27FC236}">
                  <a16:creationId xmlns:a16="http://schemas.microsoft.com/office/drawing/2014/main" id="{84666619-3DF4-B153-DC56-5FDD64A122FB}"/>
                </a:ext>
              </a:extLst>
            </p:cNvPr>
            <p:cNvSpPr/>
            <p:nvPr/>
          </p:nvSpPr>
          <p:spPr>
            <a:xfrm rot="16200000">
              <a:off x="5899238" y="-3434813"/>
              <a:ext cx="926785" cy="11170822"/>
            </a:xfrm>
            <a:prstGeom prst="leftBrace">
              <a:avLst>
                <a:gd name="adj1" fmla="val 8333"/>
                <a:gd name="adj2" fmla="val 47647"/>
              </a:avLst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C61BC81-DE99-84B5-736F-7B973F3D26C7}"/>
                </a:ext>
              </a:extLst>
            </p:cNvPr>
            <p:cNvSpPr txBox="1"/>
            <p:nvPr/>
          </p:nvSpPr>
          <p:spPr>
            <a:xfrm>
              <a:off x="3370306" y="726234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3CE2945-2913-8CBC-9484-D23D2B21A390}"/>
                </a:ext>
              </a:extLst>
            </p:cNvPr>
            <p:cNvSpPr txBox="1"/>
            <p:nvPr/>
          </p:nvSpPr>
          <p:spPr>
            <a:xfrm>
              <a:off x="5747476" y="742100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864E06-2E3B-63E5-0A5C-CD03402BB94A}"/>
                </a:ext>
              </a:extLst>
            </p:cNvPr>
            <p:cNvSpPr txBox="1"/>
            <p:nvPr/>
          </p:nvSpPr>
          <p:spPr>
            <a:xfrm>
              <a:off x="8162980" y="712098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2D7EE08-5D8D-8170-CF33-87D2D66C2BBD}"/>
                </a:ext>
              </a:extLst>
            </p:cNvPr>
            <p:cNvSpPr txBox="1"/>
            <p:nvPr/>
          </p:nvSpPr>
          <p:spPr>
            <a:xfrm>
              <a:off x="10502968" y="751858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39334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703909D0-C601-1F5C-DC55-E6B30812AF4B}"/>
              </a:ext>
            </a:extLst>
          </p:cNvPr>
          <p:cNvGrpSpPr/>
          <p:nvPr/>
        </p:nvGrpSpPr>
        <p:grpSpPr>
          <a:xfrm>
            <a:off x="777220" y="712098"/>
            <a:ext cx="11170822" cy="2757542"/>
            <a:chOff x="777220" y="712098"/>
            <a:chExt cx="11170822" cy="275754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2F64AE8-72BB-F42D-12E4-ECD03128C2CC}"/>
                </a:ext>
              </a:extLst>
            </p:cNvPr>
            <p:cNvGrpSpPr/>
            <p:nvPr/>
          </p:nvGrpSpPr>
          <p:grpSpPr>
            <a:xfrm>
              <a:off x="777220" y="751859"/>
              <a:ext cx="11170822" cy="2717781"/>
              <a:chOff x="777220" y="751859"/>
              <a:chExt cx="11170822" cy="2717781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12EB09D9-1384-5537-B752-543D2B11C0DD}"/>
                  </a:ext>
                </a:extLst>
              </p:cNvPr>
              <p:cNvGrpSpPr/>
              <p:nvPr/>
            </p:nvGrpSpPr>
            <p:grpSpPr>
              <a:xfrm>
                <a:off x="991984" y="751859"/>
                <a:ext cx="7786150" cy="2717781"/>
                <a:chOff x="-2049075" y="-369070"/>
                <a:chExt cx="7786150" cy="2717781"/>
              </a:xfrm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9B0BDE04-440A-D0B1-CB63-BE71C87E1E1E}"/>
                    </a:ext>
                  </a:extLst>
                </p:cNvPr>
                <p:cNvSpPr/>
                <p:nvPr/>
              </p:nvSpPr>
              <p:spPr>
                <a:xfrm>
                  <a:off x="372807" y="1616536"/>
                  <a:ext cx="1273679" cy="732175"/>
                </a:xfrm>
                <a:prstGeom prst="roundRect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Stage 1</a:t>
                  </a:r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C39BAE86-DA4D-C4C1-CF35-23AA21582DE3}"/>
                    </a:ext>
                  </a:extLst>
                </p:cNvPr>
                <p:cNvSpPr/>
                <p:nvPr/>
              </p:nvSpPr>
              <p:spPr>
                <a:xfrm>
                  <a:off x="4463396" y="1616535"/>
                  <a:ext cx="1273679" cy="73217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Stage 3</a:t>
                  </a:r>
                </a:p>
              </p:txBody>
            </p:sp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73E02728-251A-860B-35BE-D0ED8FD78D99}"/>
                    </a:ext>
                  </a:extLst>
                </p:cNvPr>
                <p:cNvSpPr/>
                <p:nvPr/>
              </p:nvSpPr>
              <p:spPr>
                <a:xfrm>
                  <a:off x="2418101" y="1616536"/>
                  <a:ext cx="1273679" cy="73217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</a:rPr>
                    <a:t>Stage 2</a:t>
                  </a:r>
                </a:p>
              </p:txBody>
            </p:sp>
            <p:cxnSp>
              <p:nvCxnSpPr>
                <p:cNvPr id="23" name="Straight Arrow Connector 22">
                  <a:extLst>
                    <a:ext uri="{FF2B5EF4-FFF2-40B4-BE49-F238E27FC236}">
                      <a16:creationId xmlns:a16="http://schemas.microsoft.com/office/drawing/2014/main" id="{987BE0C0-AC47-CFE1-A6F9-D74E8C44E553}"/>
                    </a:ext>
                  </a:extLst>
                </p:cNvPr>
                <p:cNvCxnSpPr>
                  <a:cxnSpLocks/>
                  <a:stCxn id="4" idx="3"/>
                  <a:endCxn id="16" idx="1"/>
                </p:cNvCxnSpPr>
                <p:nvPr/>
              </p:nvCxnSpPr>
              <p:spPr>
                <a:xfrm>
                  <a:off x="1646486" y="1982624"/>
                  <a:ext cx="77161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>
                  <a:extLst>
                    <a:ext uri="{FF2B5EF4-FFF2-40B4-BE49-F238E27FC236}">
                      <a16:creationId xmlns:a16="http://schemas.microsoft.com/office/drawing/2014/main" id="{53DAC2A9-A625-E413-5499-82362933F04C}"/>
                    </a:ext>
                  </a:extLst>
                </p:cNvPr>
                <p:cNvCxnSpPr/>
                <p:nvPr/>
              </p:nvCxnSpPr>
              <p:spPr>
                <a:xfrm>
                  <a:off x="3691781" y="1982624"/>
                  <a:ext cx="771615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B828483F-8389-94BC-530F-438FB2D4A743}"/>
                    </a:ext>
                  </a:extLst>
                </p:cNvPr>
                <p:cNvSpPr txBox="1"/>
                <p:nvPr/>
              </p:nvSpPr>
              <p:spPr>
                <a:xfrm>
                  <a:off x="-2049075" y="-369070"/>
                  <a:ext cx="1230307" cy="4308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/>
                    <a:t>Part 1</a:t>
                  </a:r>
                  <a:endParaRPr lang="en-US" sz="1100" dirty="0"/>
                </a:p>
                <a:p>
                  <a:pPr algn="ctr"/>
                  <a:r>
                    <a:rPr lang="en-US" sz="1100" b="1" dirty="0"/>
                    <a:t>Part 2</a:t>
                  </a:r>
                  <a:endParaRPr lang="en-US" sz="1100" dirty="0"/>
                </a:p>
              </p:txBody>
            </p:sp>
          </p:grpSp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CFC653D2-83DF-D003-8C9C-CAA86E702EAD}"/>
                  </a:ext>
                </a:extLst>
              </p:cNvPr>
              <p:cNvSpPr/>
              <p:nvPr/>
            </p:nvSpPr>
            <p:spPr>
              <a:xfrm>
                <a:off x="777220" y="1182746"/>
                <a:ext cx="1659836" cy="775252"/>
              </a:xfrm>
              <a:prstGeom prst="ellips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Decision 1</a:t>
                </a:r>
              </a:p>
            </p:txBody>
          </p:sp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83475EA9-3432-F298-F825-910629D6387B}"/>
                  </a:ext>
                </a:extLst>
              </p:cNvPr>
              <p:cNvSpPr/>
              <p:nvPr/>
            </p:nvSpPr>
            <p:spPr>
              <a:xfrm>
                <a:off x="5532712" y="1182746"/>
                <a:ext cx="1659836" cy="775252"/>
              </a:xfrm>
              <a:prstGeom prst="ellips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Decision 3</a:t>
                </a: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360479F-A328-9FAE-3C38-CB564190D698}"/>
                  </a:ext>
                </a:extLst>
              </p:cNvPr>
              <p:cNvSpPr/>
              <p:nvPr/>
            </p:nvSpPr>
            <p:spPr>
              <a:xfrm>
                <a:off x="7910458" y="1142985"/>
                <a:ext cx="1659836" cy="775252"/>
              </a:xfrm>
              <a:prstGeom prst="ellips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Decision 4</a:t>
                </a: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A5BAE49-8437-7D07-F754-95585ECDF8B2}"/>
                  </a:ext>
                </a:extLst>
              </p:cNvPr>
              <p:cNvSpPr/>
              <p:nvPr/>
            </p:nvSpPr>
            <p:spPr>
              <a:xfrm>
                <a:off x="10288204" y="1182746"/>
                <a:ext cx="1659836" cy="775252"/>
              </a:xfrm>
              <a:prstGeom prst="ellips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Decision 5</a:t>
                </a: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0D2E716-148E-F636-76A0-A1CC89752AD5}"/>
                  </a:ext>
                </a:extLst>
              </p:cNvPr>
              <p:cNvSpPr/>
              <p:nvPr/>
            </p:nvSpPr>
            <p:spPr>
              <a:xfrm>
                <a:off x="3154966" y="1182746"/>
                <a:ext cx="1659836" cy="775252"/>
              </a:xfrm>
              <a:prstGeom prst="ellips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Decision 2</a:t>
                </a:r>
              </a:p>
            </p:txBody>
          </p: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0F41824A-A6B9-D314-1054-1B5C651BFD9D}"/>
                  </a:ext>
                </a:extLst>
              </p:cNvPr>
              <p:cNvCxnSpPr>
                <a:stCxn id="2" idx="6"/>
                <a:endCxn id="11" idx="2"/>
              </p:cNvCxnSpPr>
              <p:nvPr/>
            </p:nvCxnSpPr>
            <p:spPr>
              <a:xfrm>
                <a:off x="2437056" y="1570372"/>
                <a:ext cx="71791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26B2FE05-9ABC-47D1-88E7-F602574882CA}"/>
                  </a:ext>
                </a:extLst>
              </p:cNvPr>
              <p:cNvCxnSpPr/>
              <p:nvPr/>
            </p:nvCxnSpPr>
            <p:spPr>
              <a:xfrm>
                <a:off x="9570294" y="1563731"/>
                <a:ext cx="71791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7FC5FA7D-D6E8-4BB3-05A8-4690837F80A8}"/>
                  </a:ext>
                </a:extLst>
              </p:cNvPr>
              <p:cNvCxnSpPr/>
              <p:nvPr/>
            </p:nvCxnSpPr>
            <p:spPr>
              <a:xfrm>
                <a:off x="7198722" y="1570372"/>
                <a:ext cx="71791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ACE82612-432F-1702-E83C-D2F72B3C24A1}"/>
                  </a:ext>
                </a:extLst>
              </p:cNvPr>
              <p:cNvCxnSpPr/>
              <p:nvPr/>
            </p:nvCxnSpPr>
            <p:spPr>
              <a:xfrm>
                <a:off x="4814802" y="1570372"/>
                <a:ext cx="71791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9" name="Left Brace 18">
                <a:extLst>
                  <a:ext uri="{FF2B5EF4-FFF2-40B4-BE49-F238E27FC236}">
                    <a16:creationId xmlns:a16="http://schemas.microsoft.com/office/drawing/2014/main" id="{5BB40525-5C86-30C8-2876-E3F0F936FC0B}"/>
                  </a:ext>
                </a:extLst>
              </p:cNvPr>
              <p:cNvSpPr/>
              <p:nvPr/>
            </p:nvSpPr>
            <p:spPr>
              <a:xfrm rot="16200000">
                <a:off x="5899238" y="-3434813"/>
                <a:ext cx="926785" cy="11170822"/>
              </a:xfrm>
              <a:prstGeom prst="leftBrace">
                <a:avLst>
                  <a:gd name="adj1" fmla="val 8333"/>
                  <a:gd name="adj2" fmla="val 29496"/>
                </a:avLst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752F86A-1B4F-0D31-9AAB-B09323A6FBAB}"/>
                </a:ext>
              </a:extLst>
            </p:cNvPr>
            <p:cNvSpPr txBox="1"/>
            <p:nvPr/>
          </p:nvSpPr>
          <p:spPr>
            <a:xfrm>
              <a:off x="3370306" y="726234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172B9AD-D24B-AEEC-C70E-76503BB23669}"/>
                </a:ext>
              </a:extLst>
            </p:cNvPr>
            <p:cNvSpPr txBox="1"/>
            <p:nvPr/>
          </p:nvSpPr>
          <p:spPr>
            <a:xfrm>
              <a:off x="5747476" y="742100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C60EC8A-7C2D-2F0B-11E0-FFD5D1757F61}"/>
                </a:ext>
              </a:extLst>
            </p:cNvPr>
            <p:cNvSpPr txBox="1"/>
            <p:nvPr/>
          </p:nvSpPr>
          <p:spPr>
            <a:xfrm>
              <a:off x="8162980" y="712098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F0E9867-0DB7-9F4A-33FB-509B1BDB9B9F}"/>
                </a:ext>
              </a:extLst>
            </p:cNvPr>
            <p:cNvSpPr txBox="1"/>
            <p:nvPr/>
          </p:nvSpPr>
          <p:spPr>
            <a:xfrm>
              <a:off x="10502968" y="751858"/>
              <a:ext cx="12303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/>
                <a:t>Part 1</a:t>
              </a:r>
              <a:endParaRPr lang="en-US" sz="1100" dirty="0"/>
            </a:p>
            <a:p>
              <a:pPr algn="ctr"/>
              <a:r>
                <a:rPr lang="en-US" sz="1100" b="1" dirty="0"/>
                <a:t>Part 2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0699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001A4ED-E00E-00A9-4EB7-5D3854858120}"/>
              </a:ext>
            </a:extLst>
          </p:cNvPr>
          <p:cNvGrpSpPr/>
          <p:nvPr/>
        </p:nvGrpSpPr>
        <p:grpSpPr>
          <a:xfrm>
            <a:off x="-328410" y="1311704"/>
            <a:ext cx="12848820" cy="1360495"/>
            <a:chOff x="-328410" y="1311704"/>
            <a:chExt cx="12848820" cy="136049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DD3946F-B6B3-2E67-7988-0136DBCB63C7}"/>
                </a:ext>
              </a:extLst>
            </p:cNvPr>
            <p:cNvGrpSpPr/>
            <p:nvPr/>
          </p:nvGrpSpPr>
          <p:grpSpPr>
            <a:xfrm>
              <a:off x="-328410" y="1311704"/>
              <a:ext cx="12848820" cy="1360495"/>
              <a:chOff x="87753" y="1422943"/>
              <a:chExt cx="11968388" cy="1060434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A8181E68-A366-5FA7-DDF0-EC47633B0187}"/>
                  </a:ext>
                </a:extLst>
              </p:cNvPr>
              <p:cNvGrpSpPr/>
              <p:nvPr/>
            </p:nvGrpSpPr>
            <p:grpSpPr>
              <a:xfrm>
                <a:off x="87753" y="1422943"/>
                <a:ext cx="9916066" cy="706199"/>
                <a:chOff x="777220" y="1142985"/>
                <a:chExt cx="11225277" cy="815013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52D089C7-FDAD-EB61-D58E-D276700FDC9D}"/>
                    </a:ext>
                  </a:extLst>
                </p:cNvPr>
                <p:cNvSpPr/>
                <p:nvPr/>
              </p:nvSpPr>
              <p:spPr>
                <a:xfrm>
                  <a:off x="777220" y="1182746"/>
                  <a:ext cx="1659836" cy="775252"/>
                </a:xfrm>
                <a:prstGeom prst="ellips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/>
                    <a:t>Decision 1</a:t>
                  </a:r>
                </a:p>
                <a:p>
                  <a:pPr algn="ctr"/>
                  <a:r>
                    <a:rPr lang="en-US" sz="1600" dirty="0"/>
                    <a:t>Part 1</a:t>
                  </a: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8BA14FB5-5D40-0A22-646A-E046F07764A6}"/>
                    </a:ext>
                  </a:extLst>
                </p:cNvPr>
                <p:cNvSpPr/>
                <p:nvPr/>
              </p:nvSpPr>
              <p:spPr>
                <a:xfrm>
                  <a:off x="5532712" y="1182746"/>
                  <a:ext cx="1659836" cy="775252"/>
                </a:xfrm>
                <a:prstGeom prst="ellips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/>
                    <a:t>Decision 3</a:t>
                  </a:r>
                </a:p>
                <a:p>
                  <a:pPr algn="ctr"/>
                  <a:r>
                    <a:rPr lang="en-US" sz="1600" dirty="0"/>
                    <a:t>Part 1</a:t>
                  </a: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7DBBA9BD-0207-4D10-1778-0CD5E1BFEDD7}"/>
                    </a:ext>
                  </a:extLst>
                </p:cNvPr>
                <p:cNvSpPr/>
                <p:nvPr/>
              </p:nvSpPr>
              <p:spPr>
                <a:xfrm>
                  <a:off x="7910458" y="1142985"/>
                  <a:ext cx="1659836" cy="775252"/>
                </a:xfrm>
                <a:prstGeom prst="ellips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/>
                    <a:t>Decision 9</a:t>
                  </a:r>
                </a:p>
                <a:p>
                  <a:pPr algn="ctr"/>
                  <a:r>
                    <a:rPr lang="en-US" sz="1600" dirty="0"/>
                    <a:t>Part 1</a:t>
                  </a: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2F7C2144-EC41-2D57-D45D-2DBC417CC362}"/>
                    </a:ext>
                  </a:extLst>
                </p:cNvPr>
                <p:cNvSpPr/>
                <p:nvPr/>
              </p:nvSpPr>
              <p:spPr>
                <a:xfrm>
                  <a:off x="10288204" y="1182746"/>
                  <a:ext cx="1714293" cy="775252"/>
                </a:xfrm>
                <a:prstGeom prst="ellips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/>
                    <a:t>Decision 10</a:t>
                  </a:r>
                </a:p>
                <a:p>
                  <a:pPr algn="ctr"/>
                  <a:r>
                    <a:rPr lang="en-US" sz="1600" dirty="0"/>
                    <a:t>Part 1</a:t>
                  </a: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AA043B88-D69C-1274-1AC0-4A6B9D485F18}"/>
                    </a:ext>
                  </a:extLst>
                </p:cNvPr>
                <p:cNvSpPr/>
                <p:nvPr/>
              </p:nvSpPr>
              <p:spPr>
                <a:xfrm>
                  <a:off x="3154966" y="1182746"/>
                  <a:ext cx="1659836" cy="775252"/>
                </a:xfrm>
                <a:prstGeom prst="ellips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600" dirty="0"/>
                    <a:t>Decision 2</a:t>
                  </a:r>
                </a:p>
                <a:p>
                  <a:pPr algn="ctr"/>
                  <a:r>
                    <a:rPr lang="en-US" sz="1600" dirty="0"/>
                    <a:t>Part 1</a:t>
                  </a:r>
                </a:p>
              </p:txBody>
            </p:sp>
            <p:cxnSp>
              <p:nvCxnSpPr>
                <p:cNvPr id="16" name="Straight Arrow Connector 15">
                  <a:extLst>
                    <a:ext uri="{FF2B5EF4-FFF2-40B4-BE49-F238E27FC236}">
                      <a16:creationId xmlns:a16="http://schemas.microsoft.com/office/drawing/2014/main" id="{9829AB3D-9E1F-EF5B-5EBC-22DB21EBEC6F}"/>
                    </a:ext>
                  </a:extLst>
                </p:cNvPr>
                <p:cNvCxnSpPr>
                  <a:cxnSpLocks/>
                  <a:stCxn id="11" idx="6"/>
                  <a:endCxn id="15" idx="2"/>
                </p:cNvCxnSpPr>
                <p:nvPr/>
              </p:nvCxnSpPr>
              <p:spPr>
                <a:xfrm>
                  <a:off x="2437056" y="1570372"/>
                  <a:ext cx="71791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Arrow Connector 16">
                  <a:extLst>
                    <a:ext uri="{FF2B5EF4-FFF2-40B4-BE49-F238E27FC236}">
                      <a16:creationId xmlns:a16="http://schemas.microsoft.com/office/drawing/2014/main" id="{B0E3F03E-A2A2-9042-3E1E-BA2A0A67AC56}"/>
                    </a:ext>
                  </a:extLst>
                </p:cNvPr>
                <p:cNvCxnSpPr/>
                <p:nvPr/>
              </p:nvCxnSpPr>
              <p:spPr>
                <a:xfrm>
                  <a:off x="9570294" y="1563731"/>
                  <a:ext cx="71791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91DA63B4-1EB1-A354-92F1-599C7A4C93C3}"/>
                    </a:ext>
                  </a:extLst>
                </p:cNvPr>
                <p:cNvCxnSpPr/>
                <p:nvPr/>
              </p:nvCxnSpPr>
              <p:spPr>
                <a:xfrm>
                  <a:off x="4814802" y="1570372"/>
                  <a:ext cx="717910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F8A6BF27-FA96-252E-3511-B3F8C24336E3}"/>
                  </a:ext>
                </a:extLst>
              </p:cNvPr>
              <p:cNvSpPr/>
              <p:nvPr/>
            </p:nvSpPr>
            <p:spPr>
              <a:xfrm>
                <a:off x="10589893" y="1457395"/>
                <a:ext cx="1466248" cy="671747"/>
              </a:xfrm>
              <a:prstGeom prst="ellips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/>
                  <a:t>Decision X</a:t>
                </a:r>
              </a:p>
              <a:p>
                <a:pPr algn="ctr"/>
                <a:r>
                  <a:rPr lang="en-US" sz="1600" dirty="0"/>
                  <a:t>Part 2</a:t>
                </a:r>
              </a:p>
            </p:txBody>
          </p: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68493C0C-C06C-E648-A27A-96A22A1ABD00}"/>
                  </a:ext>
                </a:extLst>
              </p:cNvPr>
              <p:cNvCxnSpPr/>
              <p:nvPr/>
            </p:nvCxnSpPr>
            <p:spPr>
              <a:xfrm>
                <a:off x="9955713" y="1787514"/>
                <a:ext cx="63418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7F4B58E-4730-2F4E-C0EA-DBB3440BE7D9}"/>
                  </a:ext>
                </a:extLst>
              </p:cNvPr>
              <p:cNvSpPr txBox="1"/>
              <p:nvPr/>
            </p:nvSpPr>
            <p:spPr>
              <a:xfrm>
                <a:off x="10689189" y="2123534"/>
                <a:ext cx="1315367" cy="3598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Randomly chosen decision</a:t>
                </a: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F14855D-29EF-2AA1-2298-46228726D3CB}"/>
                </a:ext>
              </a:extLst>
            </p:cNvPr>
            <p:cNvSpPr txBox="1"/>
            <p:nvPr/>
          </p:nvSpPr>
          <p:spPr>
            <a:xfrm>
              <a:off x="5875268" y="1422943"/>
              <a:ext cx="6822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4747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236</Words>
  <Application>Microsoft Office PowerPoint</Application>
  <PresentationFormat>Widescreen</PresentationFormat>
  <Paragraphs>93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Gonzalo Arrieta</dc:creator>
  <cp:lastModifiedBy>Gonzalo Arrieta</cp:lastModifiedBy>
  <cp:revision>8</cp:revision>
  <dcterms:created xsi:type="dcterms:W3CDTF">2022-07-01T21:34:24Z</dcterms:created>
  <dcterms:modified xsi:type="dcterms:W3CDTF">2022-10-04T22:30:40Z</dcterms:modified>
</cp:coreProperties>
</file>