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57" r:id="rId5"/>
    <p:sldId id="262" r:id="rId6"/>
    <p:sldId id="261" r:id="rId7"/>
    <p:sldId id="260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F17C1-3368-12E4-0114-1B497C32F0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B5142C-1C23-2725-16F5-568C977459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210CB-57B2-38B0-3878-E92CAD9F5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20A6E3-953C-C959-BD5B-92363C38F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2AFEA4-EBA2-C8C8-7469-C0FED441A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98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6C218-50BB-18C7-C8F4-42833A639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488F84-21D9-1513-19C8-AC3CAAADA0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9DCA15-E17B-8980-0BAA-92EB58A84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E1168-34A6-17BB-C4AC-779DB9C5A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52E794-95D7-736B-3669-F987981B1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50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4F4F54-BFE0-A562-EC03-AA7A11AA14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ABE7DF-7237-9248-859A-38ABC16D78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3942A-1FE1-C4F1-F3CC-4EFB1DC5D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11513A-712D-C399-6CE0-8D0F1746D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0D3DFD-2733-2B5E-49BF-0196F2F44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899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CF308-EC94-44D0-6F57-54B236E7F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635C56-672B-9681-0C59-7A7ABB2EB2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90FF77-4B00-B09C-CF85-F21A79C4F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757E4-1B25-A18C-22E7-ACA12492E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F94A5-F3B5-3C2C-0572-E6F812519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376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926C9-020B-7F02-C249-7834C8DEB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1CAFD-4E4E-8B00-3F23-24A5E70EF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BA4B5E-F555-3982-C32C-A1C421510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02C5F5-2DF7-C0C2-CD8A-50ED83055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DE48BC-536B-21AC-7191-0D5C95D64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038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4AECB-6B8F-122C-9A04-D0C7D33BD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148056-EB48-9093-F1E5-6AE0EC1A80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87FE41-126E-88F4-237A-69F72FA4A5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5F750E-73AE-607D-A119-DE48E6CA6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9A8C8F-0009-EC41-09BC-3A41092F8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85F49C-B408-A615-9694-5D1B17C88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384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4B271-5E9A-05D5-CAAF-94713A55D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620AAD-DDDB-9DDD-9EF5-CB830E455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928349-C75C-8FCA-6939-8CF6EB4924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FA43B7-2B49-0D40-6319-8B42410A39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1691D1-884D-6EAA-751B-5C3A1874D0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BB31B3-8AA8-9947-3AB9-81E6B6B4E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62858D-DD7C-A134-94BF-7C476AED6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6D80D9-8DAE-4937-DBE5-D3B9BD21C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084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E695B-1BA6-776E-E6CB-05DE49765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D8DB32-FC07-FE2E-EC01-4C6AEB99F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FDA62E-F93C-0D49-95C6-C115B1B9F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B14AB9-DCE3-CDE0-2C90-253DC7145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670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9C9B86-AB5F-88A8-2677-527EFED3A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F786A6-CCDA-D1AA-B315-8168AEF0D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108F45-C5BA-0346-3BEF-C6DD66D4A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452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4919F-D28D-3F7A-35FE-A00DE5A3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AD417-99DC-C0C7-E982-981E103F2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38072-063C-1518-E784-0EBBA52382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146FF4-CF9D-D813-B851-5E0CD0267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8CBDA0-6718-CE8F-962B-146BFDE68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614E90-40EE-B18A-183E-D2C862BCF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95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6C96A-2FE6-7168-842C-C667ECFC2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ADC5A6-7F4F-8121-1A88-351A9827D5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3A1255-2F17-5B19-91E7-1422A7AB7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8E9EBA-A6F0-DE48-2371-559611BB8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DC0B4B-EF97-44C1-38AC-1BDCF4153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500D37-29B2-D043-B930-F48FA4068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7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3FA94A-AC9E-3259-2A4F-4D5C04ED5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6A98D4-FD85-AC49-1DBF-AFD65BEE0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3AAF0-9774-7F80-3A48-59552AB4DA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D1E88-DD88-4F9B-A5F0-A26BC3686C07}" type="datetimeFigureOut">
              <a:rPr lang="en-US" smtClean="0"/>
              <a:t>7/1/2022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6B0AF-FDC1-70A8-5413-F2D438A4F1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A5B61D-3B0B-94D1-C2B4-28D65E732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D46E9-2138-4B3A-9154-A0EBC0281A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400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372807" y="1616533"/>
            <a:ext cx="10226471" cy="732178"/>
            <a:chOff x="372807" y="1616533"/>
            <a:chExt cx="10226471" cy="73217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45460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372807" y="1616533"/>
            <a:ext cx="10226471" cy="732178"/>
            <a:chOff x="372807" y="1616533"/>
            <a:chExt cx="10226471" cy="73217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9988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372807" y="1616533"/>
            <a:ext cx="10226471" cy="732178"/>
            <a:chOff x="372807" y="1616533"/>
            <a:chExt cx="10226471" cy="73217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4966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293995" y="1616533"/>
            <a:ext cx="11473545" cy="1501615"/>
            <a:chOff x="293995" y="1616533"/>
            <a:chExt cx="11473545" cy="1501615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828483F-8389-94BC-530F-438FB2D4A743}"/>
                </a:ext>
              </a:extLst>
            </p:cNvPr>
            <p:cNvSpPr txBox="1"/>
            <p:nvPr/>
          </p:nvSpPr>
          <p:spPr>
            <a:xfrm>
              <a:off x="293995" y="2348707"/>
              <a:ext cx="1661092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Part 1</a:t>
              </a:r>
              <a:r>
                <a:rPr lang="en-US" sz="1100" dirty="0"/>
                <a:t>: 2 Easy or 2 Hard tasks</a:t>
              </a:r>
            </a:p>
            <a:p>
              <a:r>
                <a:rPr lang="en-US" sz="1100" b="1" dirty="0"/>
                <a:t>Part 2</a:t>
              </a:r>
              <a:r>
                <a:rPr lang="en-US" sz="1100" dirty="0"/>
                <a:t>: 10 Hard tasks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A3A4FB6-EB93-F9EA-2EE1-51421EBF9810}"/>
                </a:ext>
              </a:extLst>
            </p:cNvPr>
            <p:cNvSpPr txBox="1"/>
            <p:nvPr/>
          </p:nvSpPr>
          <p:spPr>
            <a:xfrm>
              <a:off x="2336178" y="2348707"/>
              <a:ext cx="1661092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Part 1</a:t>
              </a:r>
              <a:r>
                <a:rPr lang="en-US" sz="1100" dirty="0"/>
                <a:t>: 2 Easy or 2 Hard tasks</a:t>
              </a:r>
            </a:p>
            <a:p>
              <a:r>
                <a:rPr lang="en-US" sz="1100" b="1" dirty="0"/>
                <a:t>Part 2</a:t>
              </a:r>
              <a:r>
                <a:rPr lang="en-US" sz="1100" dirty="0"/>
                <a:t>: 10 Hard tasks 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EFB564C-3C88-1557-3556-5FC9CDB933B8}"/>
                </a:ext>
              </a:extLst>
            </p:cNvPr>
            <p:cNvSpPr txBox="1"/>
            <p:nvPr/>
          </p:nvSpPr>
          <p:spPr>
            <a:xfrm>
              <a:off x="4332622" y="2348707"/>
              <a:ext cx="1803258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Part 1</a:t>
              </a:r>
              <a:r>
                <a:rPr lang="en-US" sz="1100" dirty="0"/>
                <a:t>: 2 Landscape or 2 People recognition tasks</a:t>
              </a:r>
            </a:p>
            <a:p>
              <a:r>
                <a:rPr lang="en-US" sz="1100" b="1" dirty="0"/>
                <a:t>Part 2</a:t>
              </a:r>
              <a:r>
                <a:rPr lang="en-US" sz="1100" dirty="0"/>
                <a:t>: 10 People recognition tasks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E00499E-8A44-7CAC-F4EC-C2F663E7EA87}"/>
                </a:ext>
              </a:extLst>
            </p:cNvPr>
            <p:cNvSpPr txBox="1"/>
            <p:nvPr/>
          </p:nvSpPr>
          <p:spPr>
            <a:xfrm>
              <a:off x="6443303" y="2330078"/>
              <a:ext cx="1803258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Part 1</a:t>
              </a:r>
              <a:r>
                <a:rPr lang="en-US" sz="1100" dirty="0"/>
                <a:t>: 2 Landscape or 2 People recognition tasks</a:t>
              </a:r>
            </a:p>
            <a:p>
              <a:r>
                <a:rPr lang="en-US" sz="1100" b="1" dirty="0"/>
                <a:t>Part 2</a:t>
              </a:r>
              <a:r>
                <a:rPr lang="en-US" sz="1100" dirty="0"/>
                <a:t>: 10 People recognition tasks 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AD5FB7F-52BB-15A4-44DB-D129AAA12189}"/>
                </a:ext>
              </a:extLst>
            </p:cNvPr>
            <p:cNvSpPr txBox="1"/>
            <p:nvPr/>
          </p:nvSpPr>
          <p:spPr>
            <a:xfrm>
              <a:off x="8626309" y="2356846"/>
              <a:ext cx="1081713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Only 1 part</a:t>
              </a:r>
              <a:endParaRPr lang="en-US" sz="1100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808D64-6BBA-1AC3-E765-985E454D602F}"/>
                </a:ext>
              </a:extLst>
            </p:cNvPr>
            <p:cNvSpPr txBox="1"/>
            <p:nvPr/>
          </p:nvSpPr>
          <p:spPr>
            <a:xfrm>
              <a:off x="10685827" y="2356846"/>
              <a:ext cx="1081713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Only 1 part</a:t>
              </a:r>
              <a:endParaRPr 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62856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372807" y="1616533"/>
            <a:ext cx="10226471" cy="732178"/>
            <a:chOff x="372807" y="1616533"/>
            <a:chExt cx="10226471" cy="73217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1884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372807" y="1616533"/>
            <a:ext cx="10226471" cy="732178"/>
            <a:chOff x="372807" y="1616533"/>
            <a:chExt cx="10226471" cy="73217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53918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372807" y="1616533"/>
            <a:ext cx="10226471" cy="732178"/>
            <a:chOff x="372807" y="1616533"/>
            <a:chExt cx="10226471" cy="73217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9334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5DE468-7127-1D75-F737-18C286B30620}"/>
              </a:ext>
            </a:extLst>
          </p:cNvPr>
          <p:cNvSpPr/>
          <p:nvPr/>
        </p:nvSpPr>
        <p:spPr>
          <a:xfrm>
            <a:off x="10589845" y="1616532"/>
            <a:ext cx="1273679" cy="7321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 6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2EB09D9-1384-5537-B752-543D2B11C0DD}"/>
              </a:ext>
            </a:extLst>
          </p:cNvPr>
          <p:cNvGrpSpPr/>
          <p:nvPr/>
        </p:nvGrpSpPr>
        <p:grpSpPr>
          <a:xfrm>
            <a:off x="293995" y="1616533"/>
            <a:ext cx="10305283" cy="1332338"/>
            <a:chOff x="293995" y="1616533"/>
            <a:chExt cx="10305283" cy="133233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B0BDE04-440A-D0B1-CB63-BE71C87E1E1E}"/>
                </a:ext>
              </a:extLst>
            </p:cNvPr>
            <p:cNvSpPr/>
            <p:nvPr/>
          </p:nvSpPr>
          <p:spPr>
            <a:xfrm>
              <a:off x="372807" y="1616536"/>
              <a:ext cx="1273679" cy="732175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1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39BAE86-DA4D-C4C1-CF35-23AA21582DE3}"/>
                </a:ext>
              </a:extLst>
            </p:cNvPr>
            <p:cNvSpPr/>
            <p:nvPr/>
          </p:nvSpPr>
          <p:spPr>
            <a:xfrm>
              <a:off x="4463396" y="1616535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3</a:t>
              </a: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FF79E5-35B7-B7DA-E557-6A553D716166}"/>
                </a:ext>
              </a:extLst>
            </p:cNvPr>
            <p:cNvSpPr/>
            <p:nvPr/>
          </p:nvSpPr>
          <p:spPr>
            <a:xfrm>
              <a:off x="6508690" y="1616534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4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FE7AFC2-0EE3-FB9C-6316-A235B1052F23}"/>
                </a:ext>
              </a:extLst>
            </p:cNvPr>
            <p:cNvSpPr/>
            <p:nvPr/>
          </p:nvSpPr>
          <p:spPr>
            <a:xfrm>
              <a:off x="8553984" y="1616533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5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3E02728-251A-860B-35BE-D0ED8FD78D99}"/>
                </a:ext>
              </a:extLst>
            </p:cNvPr>
            <p:cNvSpPr/>
            <p:nvPr/>
          </p:nvSpPr>
          <p:spPr>
            <a:xfrm>
              <a:off x="2418101" y="1616536"/>
              <a:ext cx="1273679" cy="73217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Stage 2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87BE0C0-AC47-CFE1-A6F9-D74E8C44E553}"/>
                </a:ext>
              </a:extLst>
            </p:cNvPr>
            <p:cNvCxnSpPr>
              <a:cxnSpLocks/>
              <a:stCxn id="4" idx="3"/>
              <a:endCxn id="16" idx="1"/>
            </p:cNvCxnSpPr>
            <p:nvPr/>
          </p:nvCxnSpPr>
          <p:spPr>
            <a:xfrm>
              <a:off x="1646486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02DBB53-BAB1-E500-0409-F4AE14FE2855}"/>
                </a:ext>
              </a:extLst>
            </p:cNvPr>
            <p:cNvCxnSpPr/>
            <p:nvPr/>
          </p:nvCxnSpPr>
          <p:spPr>
            <a:xfrm>
              <a:off x="7782369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C79FABB-3435-3F8F-1C1A-33CD5B885DCB}"/>
                </a:ext>
              </a:extLst>
            </p:cNvPr>
            <p:cNvCxnSpPr/>
            <p:nvPr/>
          </p:nvCxnSpPr>
          <p:spPr>
            <a:xfrm>
              <a:off x="5737075" y="1988321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3DAC2A9-A625-E413-5499-82362933F04C}"/>
                </a:ext>
              </a:extLst>
            </p:cNvPr>
            <p:cNvCxnSpPr/>
            <p:nvPr/>
          </p:nvCxnSpPr>
          <p:spPr>
            <a:xfrm>
              <a:off x="3691781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D36EBE7-0FC4-21D3-6D0E-AC34B43E9408}"/>
                </a:ext>
              </a:extLst>
            </p:cNvPr>
            <p:cNvCxnSpPr/>
            <p:nvPr/>
          </p:nvCxnSpPr>
          <p:spPr>
            <a:xfrm>
              <a:off x="9827663" y="1982624"/>
              <a:ext cx="77161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828483F-8389-94BC-530F-438FB2D4A743}"/>
                </a:ext>
              </a:extLst>
            </p:cNvPr>
            <p:cNvSpPr txBox="1"/>
            <p:nvPr/>
          </p:nvSpPr>
          <p:spPr>
            <a:xfrm>
              <a:off x="293995" y="2348707"/>
              <a:ext cx="1661092" cy="6001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Part 1</a:t>
              </a:r>
              <a:r>
                <a:rPr lang="en-US" sz="1100" dirty="0"/>
                <a:t>: 2 Easy or 2 Hard tasks</a:t>
              </a:r>
            </a:p>
            <a:p>
              <a:r>
                <a:rPr lang="en-US" sz="1100" b="1" dirty="0"/>
                <a:t>Part 2</a:t>
              </a:r>
              <a:r>
                <a:rPr lang="en-US" sz="1100" dirty="0"/>
                <a:t>: 10 Hard tasks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0699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181</Words>
  <Application>Microsoft Office PowerPoint</Application>
  <PresentationFormat>Widescreen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Gonzalo Arrieta</dc:creator>
  <cp:lastModifiedBy>Gonzalo Arrieta</cp:lastModifiedBy>
  <cp:revision>2</cp:revision>
  <dcterms:created xsi:type="dcterms:W3CDTF">2022-07-01T21:34:24Z</dcterms:created>
  <dcterms:modified xsi:type="dcterms:W3CDTF">2022-07-01T22:49:45Z</dcterms:modified>
</cp:coreProperties>
</file>