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600B9-E674-5879-87C4-D16AEC62F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696E46-81B1-8D58-4EAA-6010A6277F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C2710-6C8A-C5B5-B5F1-0110811A8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6443E-BEDE-481E-0C6A-E043B5D05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50531-CF09-F5B3-6754-340965C90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7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68DD0-B7F1-9629-B739-93B90D449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6F6557-88AE-314C-6E17-E7C083E87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99793-7F77-DAE8-F236-238AC871A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C5D229-9A9E-0F03-EB82-6A3D21766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9FF60-F8A0-E0A0-DCC3-BFB84A810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1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DEFCD3-0714-87F1-7C05-7DC4CD1734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4E1842-5EBD-7C26-2899-E6008129A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0E070-7D2E-FD21-9E1D-BC0445249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86C3F-9367-7709-E4F7-EDD093635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EF588-5B01-326C-393F-10740D398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56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71ED3-77EC-3568-C030-724601261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B6D09-C9E4-F7D7-1B91-108586D11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D622A-32AA-C744-93EF-AB46376FE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D4C8A-789F-E087-9CD4-1D2DF3ED6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A4126-77B3-6D1C-DC9E-CBD65CA38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26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22CA7-D07C-9B57-1CA7-2D2AF075A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E9D91A-4122-94EF-6C4C-0FF875906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17D7D3-33CD-F003-5E2B-95B77C9A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98015-9B73-200C-6E46-655B5B2D0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7E52F-B008-1DE3-15C2-3A0A58873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19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3FA32-CBB1-ED57-3C60-7344AC8B8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33455-C41E-40DA-48DE-0B1B161684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23B8F5-953C-E146-F93A-4CC92AF3E5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90600E-C482-BD06-EA0C-F9C51E16E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933812-FF00-71EC-F778-F54C05149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8CC8A-E60C-3277-F2B6-13FFA601E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219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673C7-A1BD-6E77-3B6F-5A0615492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E4289-B7A9-A194-0D5C-5097C59F1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079274-E696-171E-7821-730DD0460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F94B27-D658-17B1-7388-91912754C3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2D6895-C4B0-BB26-DC9E-616B874D3F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62BA46-B8D9-39AD-7010-0F458540E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90FD0D-7BCA-1586-AB92-D6CEA7B48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9ED9D5-86AE-8678-FC3B-03E83F70A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502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DB5CA-032A-FA3E-D1A2-3D12C0174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B9887A-E4A5-2942-BF6F-4047D0478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BEAB8E-2FE5-BE76-482A-6FF0628B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DF491-56EF-DDDD-D0A8-32E249E19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48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E323EA-D7A7-F401-9DB9-8A218A75E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941104-335A-9D7C-C071-938F1CB01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C548E-2A1D-29F0-5F41-AA68D4873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179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DC9FA-5F2F-F303-4445-500C3ED16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26BBD-C5CC-EF38-4303-1490FF664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569795-DDD2-B2EC-A1F6-CD4213C2E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CBBCF-B86D-FB7C-E36E-7EC1EE01D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29F440-D884-44E4-B3BF-1E7F88B43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AA08E-A3CA-CD56-3821-E44D0C9DC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919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8F33A-B371-C87F-1985-05F622E8E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664F23-DB4A-DC0B-3F35-D64AAAC25F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E5D79C-8B93-0D42-59BC-57F909612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E3A2A6-F822-F21B-B726-11C24CA8B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BB395D-D6E7-2C5B-2432-69B022B3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B9438A-C930-9002-FC71-13B3217D4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1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BA98E8-D9C8-F5CF-CCA2-DEA125057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4E47A7-2427-2502-AB32-CAB4D2472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E6BD8-F0B2-463C-40B9-0FE766758E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775F0-0E07-4C01-B463-146245CEF6F3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1F6BA-7F50-2981-EDE3-B3CA67096D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1F766-7393-AD87-B1F9-98BCD965E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B0A04-21BE-4F9D-9906-18A621FEC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7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A90C3B9-0DF7-21F3-6230-3FA6542BD5DE}"/>
              </a:ext>
            </a:extLst>
          </p:cNvPr>
          <p:cNvGrpSpPr/>
          <p:nvPr/>
        </p:nvGrpSpPr>
        <p:grpSpPr>
          <a:xfrm>
            <a:off x="2892641" y="1789792"/>
            <a:ext cx="5232686" cy="2225842"/>
            <a:chOff x="2892641" y="1789792"/>
            <a:chExt cx="5232686" cy="222584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CB402BF-9C0C-7E15-86AC-353989247036}"/>
                </a:ext>
              </a:extLst>
            </p:cNvPr>
            <p:cNvSpPr txBox="1"/>
            <p:nvPr/>
          </p:nvSpPr>
          <p:spPr>
            <a:xfrm>
              <a:off x="6328143" y="2511115"/>
              <a:ext cx="69006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FF0000"/>
                  </a:solidFill>
                </a:rPr>
                <a:t>BAD</a:t>
              </a:r>
            </a:p>
          </p:txBody>
        </p:sp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2677137A-6524-F66E-1E74-37908BECF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92641" y="1789792"/>
              <a:ext cx="2029327" cy="222584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802A73-8C62-0907-E3E7-5F333ADCD900}"/>
                </a:ext>
              </a:extLst>
            </p:cNvPr>
            <p:cNvSpPr txBox="1"/>
            <p:nvPr/>
          </p:nvSpPr>
          <p:spPr>
            <a:xfrm>
              <a:off x="3043937" y="2511115"/>
              <a:ext cx="9236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92D050"/>
                  </a:solidFill>
                </a:rPr>
                <a:t>GOOD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945C868-A1E1-AFAE-E260-7D13E4875A05}"/>
                </a:ext>
              </a:extLst>
            </p:cNvPr>
            <p:cNvSpPr txBox="1"/>
            <p:nvPr/>
          </p:nvSpPr>
          <p:spPr>
            <a:xfrm>
              <a:off x="5173796" y="2603821"/>
              <a:ext cx="6703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AND</a:t>
              </a:r>
              <a:endParaRPr lang="en-US" b="1" dirty="0"/>
            </a:p>
          </p:txBody>
        </p:sp>
        <p:pic>
          <p:nvPicPr>
            <p:cNvPr id="16" name="Graphic 15" descr="Computer with solid fill">
              <a:extLst>
                <a:ext uri="{FF2B5EF4-FFF2-40B4-BE49-F238E27FC236}">
                  <a16:creationId xmlns:a16="http://schemas.microsoft.com/office/drawing/2014/main" id="{E23780EF-C849-3C0C-DC7F-E0F8781E4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96000" y="1888049"/>
              <a:ext cx="2029327" cy="20293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6824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B402BF-9C0C-7E15-86AC-353989247036}"/>
              </a:ext>
            </a:extLst>
          </p:cNvPr>
          <p:cNvSpPr txBox="1"/>
          <p:nvPr/>
        </p:nvSpPr>
        <p:spPr>
          <a:xfrm>
            <a:off x="6328143" y="2511115"/>
            <a:ext cx="6900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BAD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6E9FD43-3B6D-690A-7536-361C22EE2C00}"/>
              </a:ext>
            </a:extLst>
          </p:cNvPr>
          <p:cNvGrpSpPr/>
          <p:nvPr/>
        </p:nvGrpSpPr>
        <p:grpSpPr>
          <a:xfrm>
            <a:off x="2892641" y="1789792"/>
            <a:ext cx="2029327" cy="2225842"/>
            <a:chOff x="2892641" y="1789792"/>
            <a:chExt cx="2029327" cy="22258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2677137A-6524-F66E-1E74-37908BECF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92641" y="1789792"/>
              <a:ext cx="2029327" cy="222584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802A73-8C62-0907-E3E7-5F333ADCD900}"/>
                </a:ext>
              </a:extLst>
            </p:cNvPr>
            <p:cNvSpPr txBox="1"/>
            <p:nvPr/>
          </p:nvSpPr>
          <p:spPr>
            <a:xfrm>
              <a:off x="3043937" y="2511115"/>
              <a:ext cx="9236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92D050"/>
                  </a:solidFill>
                </a:rPr>
                <a:t>GOOD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945C868-A1E1-AFAE-E260-7D13E4875A05}"/>
              </a:ext>
            </a:extLst>
          </p:cNvPr>
          <p:cNvSpPr txBox="1"/>
          <p:nvPr/>
        </p:nvSpPr>
        <p:spPr>
          <a:xfrm>
            <a:off x="5173796" y="2603821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AND</a:t>
            </a:r>
            <a:endParaRPr lang="en-US" b="1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02497BB-285A-F7D1-6524-A6DC56531795}"/>
              </a:ext>
            </a:extLst>
          </p:cNvPr>
          <p:cNvGrpSpPr/>
          <p:nvPr/>
        </p:nvGrpSpPr>
        <p:grpSpPr>
          <a:xfrm>
            <a:off x="6096000" y="1888049"/>
            <a:ext cx="2029327" cy="2029327"/>
            <a:chOff x="6096000" y="1888049"/>
            <a:chExt cx="2029327" cy="2029327"/>
          </a:xfrm>
        </p:grpSpPr>
        <p:pic>
          <p:nvPicPr>
            <p:cNvPr id="16" name="Graphic 15" descr="Computer with solid fill">
              <a:extLst>
                <a:ext uri="{FF2B5EF4-FFF2-40B4-BE49-F238E27FC236}">
                  <a16:creationId xmlns:a16="http://schemas.microsoft.com/office/drawing/2014/main" id="{E23780EF-C849-3C0C-DC7F-E0F8781E4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96000" y="1888049"/>
              <a:ext cx="2029327" cy="202932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BFEDDED-096A-6CDF-850D-485C654FECAB}"/>
                </a:ext>
              </a:extLst>
            </p:cNvPr>
            <p:cNvSpPr txBox="1"/>
            <p:nvPr/>
          </p:nvSpPr>
          <p:spPr>
            <a:xfrm>
              <a:off x="6328143" y="2511114"/>
              <a:ext cx="69006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FF0000"/>
                  </a:solidFill>
                </a:rPr>
                <a:t>BAD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424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B402BF-9C0C-7E15-86AC-353989247036}"/>
              </a:ext>
            </a:extLst>
          </p:cNvPr>
          <p:cNvSpPr txBox="1"/>
          <p:nvPr/>
        </p:nvSpPr>
        <p:spPr>
          <a:xfrm>
            <a:off x="6328143" y="2511114"/>
            <a:ext cx="6900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BAD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6E9FD43-3B6D-690A-7536-361C22EE2C00}"/>
              </a:ext>
            </a:extLst>
          </p:cNvPr>
          <p:cNvGrpSpPr/>
          <p:nvPr/>
        </p:nvGrpSpPr>
        <p:grpSpPr>
          <a:xfrm>
            <a:off x="2892641" y="1789792"/>
            <a:ext cx="2029327" cy="2225842"/>
            <a:chOff x="2892641" y="1789792"/>
            <a:chExt cx="2029327" cy="2225842"/>
          </a:xfrm>
        </p:grpSpPr>
        <p:pic>
          <p:nvPicPr>
            <p:cNvPr id="5" name="Graphic 4" descr="Computer outline">
              <a:extLst>
                <a:ext uri="{FF2B5EF4-FFF2-40B4-BE49-F238E27FC236}">
                  <a16:creationId xmlns:a16="http://schemas.microsoft.com/office/drawing/2014/main" id="{2677137A-6524-F66E-1E74-37908BECF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92641" y="1789792"/>
              <a:ext cx="2029327" cy="2225842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B802A73-8C62-0907-E3E7-5F333ADCD900}"/>
                </a:ext>
              </a:extLst>
            </p:cNvPr>
            <p:cNvSpPr txBox="1"/>
            <p:nvPr/>
          </p:nvSpPr>
          <p:spPr>
            <a:xfrm>
              <a:off x="3043937" y="2511115"/>
              <a:ext cx="9236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92D050"/>
                  </a:solidFill>
                </a:rPr>
                <a:t>GOOD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945C868-A1E1-AFAE-E260-7D13E4875A05}"/>
              </a:ext>
            </a:extLst>
          </p:cNvPr>
          <p:cNvSpPr txBox="1"/>
          <p:nvPr/>
        </p:nvSpPr>
        <p:spPr>
          <a:xfrm>
            <a:off x="5173796" y="2603821"/>
            <a:ext cx="670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AND</a:t>
            </a:r>
            <a:endParaRPr lang="en-US" b="1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AB2E580-EF90-D374-B917-E6317AB76610}"/>
              </a:ext>
            </a:extLst>
          </p:cNvPr>
          <p:cNvGrpSpPr/>
          <p:nvPr/>
        </p:nvGrpSpPr>
        <p:grpSpPr>
          <a:xfrm>
            <a:off x="6096000" y="1789792"/>
            <a:ext cx="2029327" cy="2225842"/>
            <a:chOff x="6096000" y="1789792"/>
            <a:chExt cx="2029327" cy="2225842"/>
          </a:xfrm>
        </p:grpSpPr>
        <p:pic>
          <p:nvPicPr>
            <p:cNvPr id="11" name="Graphic 10" descr="Computer outline">
              <a:extLst>
                <a:ext uri="{FF2B5EF4-FFF2-40B4-BE49-F238E27FC236}">
                  <a16:creationId xmlns:a16="http://schemas.microsoft.com/office/drawing/2014/main" id="{91A440C2-AFED-F29C-40B8-0CC88E9441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096000" y="1789792"/>
              <a:ext cx="2029327" cy="222584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6504540-7C93-25E4-9F79-60796093FA74}"/>
                </a:ext>
              </a:extLst>
            </p:cNvPr>
            <p:cNvSpPr txBox="1"/>
            <p:nvPr/>
          </p:nvSpPr>
          <p:spPr>
            <a:xfrm>
              <a:off x="6328142" y="2511113"/>
              <a:ext cx="69006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>
                  <a:solidFill>
                    <a:srgbClr val="FF0000"/>
                  </a:solidFill>
                </a:rPr>
                <a:t>BAD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3288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Gonzalo Arrieta</dc:creator>
  <cp:lastModifiedBy>Gonzalo Arrieta</cp:lastModifiedBy>
  <cp:revision>4</cp:revision>
  <dcterms:created xsi:type="dcterms:W3CDTF">2022-10-18T20:23:06Z</dcterms:created>
  <dcterms:modified xsi:type="dcterms:W3CDTF">2022-10-18T23:52:28Z</dcterms:modified>
</cp:coreProperties>
</file>