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6E02"/>
    <a:srgbClr val="88B0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4092"/>
    <p:restoredTop sz="94754"/>
  </p:normalViewPr>
  <p:slideViewPr>
    <p:cSldViewPr snapToGrid="0" snapToObjects="1" showGuides="1">
      <p:cViewPr>
        <p:scale>
          <a:sx n="92" d="100"/>
          <a:sy n="92" d="100"/>
        </p:scale>
        <p:origin x="-1088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F653F-812A-8543-AC94-6D5084B76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9FA85B-06EE-7C4D-8499-6A759F8FF6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C6C103-EF88-AE49-8544-8536F2527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F6FD2-2E72-944A-A329-4EADF658599A}" type="datetimeFigureOut">
              <a:rPr lang="de-DE" smtClean="0"/>
              <a:t>10.01.22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585A8-8255-0744-82F8-C6526BB89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1FF84C-5058-F143-B9A6-48C2C57F6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6D66-438D-444C-826D-DE696FF69D2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4951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2FBFB-5592-5A4D-BAF8-BE09DCD67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E5D778-1960-D145-AF57-A2116A81D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32F6CF-4356-904B-8D32-CAD4AEF76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F6FD2-2E72-944A-A329-4EADF658599A}" type="datetimeFigureOut">
              <a:rPr lang="de-DE" smtClean="0"/>
              <a:t>10.01.22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9E2A8-DAC4-3642-8AC3-7ACAAF192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AF059-0E88-1040-8B0A-6ED36C32A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6D66-438D-444C-826D-DE696FF69D2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7831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E7E98-7282-F34F-ABD4-4AF630273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452F60-D7AF-F64C-9995-1FFD6AB4F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2A53D9-D328-4B44-8219-387B4E1B0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F6FD2-2E72-944A-A329-4EADF658599A}" type="datetimeFigureOut">
              <a:rPr lang="de-DE" smtClean="0"/>
              <a:t>10.01.22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EC33BE-E094-1E4C-AFF2-3CB26C655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E6829-46B6-6844-A8D0-E81B51211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6D66-438D-444C-826D-DE696FF69D2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7081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ACBF9-3126-7443-A61A-DD7EC858D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51B29-F038-DA4A-9906-CD7B273F99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2B196-87BD-8641-B4D2-FB2CC2B400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7F0D0B-AF6E-354E-80CB-31F75C2B8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F6FD2-2E72-944A-A329-4EADF658599A}" type="datetimeFigureOut">
              <a:rPr lang="de-DE" smtClean="0"/>
              <a:t>10.01.22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5A2703-9ECD-B646-AC55-708434AE5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F4E4B8-D536-5149-92E8-BA415DD91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6D66-438D-444C-826D-DE696FF69D2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8834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2B447-62CC-3548-BE2E-B2E244424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EADA9-7026-C44C-8EF2-7B751FD38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93DF91-9965-5049-99E9-AB569480D9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115F15-82E6-F748-8B7A-C9631D75AF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8CDA8F-DD81-E74D-BBB0-096C2E6ACF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CBDB2A-1037-CC4F-A25A-08BC37A17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F6FD2-2E72-944A-A329-4EADF658599A}" type="datetimeFigureOut">
              <a:rPr lang="de-DE" smtClean="0"/>
              <a:t>10.01.22</a:t>
            </a:fld>
            <a:endParaRPr lang="de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195105-6C02-2F48-93F5-DEBBFD289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54EA41-2DC9-C04B-8755-39D93F9D9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6D66-438D-444C-826D-DE696FF69D2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5188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5EA7B-1242-0E42-9AF0-3E0D25047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48740C-6255-2645-9B7D-C54AB92D1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F6FD2-2E72-944A-A329-4EADF658599A}" type="datetimeFigureOut">
              <a:rPr lang="de-DE" smtClean="0"/>
              <a:t>10.01.22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178F70-E990-084A-A823-43C717E96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5BC83E-1D3C-C14B-843D-B9828D1B5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6D66-438D-444C-826D-DE696FF69D2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6558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667B45-D944-BB47-A8CE-1151F8C3A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F6FD2-2E72-944A-A329-4EADF658599A}" type="datetimeFigureOut">
              <a:rPr lang="de-DE" smtClean="0"/>
              <a:t>10.01.22</a:t>
            </a:fld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64C428-8DB9-0A43-9BFE-87769BD87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B001B6-B868-8B4E-AE20-F836F2D7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6D66-438D-444C-826D-DE696FF69D2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582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9EFAD-F2E9-AE44-B829-D41668BB3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0CD15-4264-794F-838D-059CB8A6D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8F6BE-4503-DA48-825A-6329F7094C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C08B10-8CEF-B94A-BCA5-8C9A77292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F6FD2-2E72-944A-A329-4EADF658599A}" type="datetimeFigureOut">
              <a:rPr lang="de-DE" smtClean="0"/>
              <a:t>10.01.22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C2F048-A161-894F-8E78-356A3922B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0C8E33-4908-A048-A698-5D52CC35A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6D66-438D-444C-826D-DE696FF69D2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143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7D181-8791-D343-AF87-EBCF29287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ACE21A-768E-9E4D-95B3-95E667A07E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ABECA-B1A8-494D-8C14-0574A25BF5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A35FD5-4095-7F4D-B79D-7F2682CD7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F6FD2-2E72-944A-A329-4EADF658599A}" type="datetimeFigureOut">
              <a:rPr lang="de-DE" smtClean="0"/>
              <a:t>10.01.22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B5A5BF-8118-E949-81C8-C81474B87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1086B1-8EA8-314B-BDFA-1C7C2758B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6D66-438D-444C-826D-DE696FF69D2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4986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B42CA-28A3-8141-A068-2BA782290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E35E3E-E151-FB47-BE79-D62B22B14B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EDBDB6-9293-2747-BBEB-50E29D545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F6FD2-2E72-944A-A329-4EADF658599A}" type="datetimeFigureOut">
              <a:rPr lang="de-DE" smtClean="0"/>
              <a:t>10.01.22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FFB1D9-A714-564A-B26D-0BF1C204B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6B28A-60A1-154A-860E-8A559F390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6D66-438D-444C-826D-DE696FF69D2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8500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946B7E-3307-7C40-899E-19D1CC9FFE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9E5993-CA5B-0D43-8C48-DA5D696457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E847FB-4BDC-C640-B43C-8756CCD10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F6FD2-2E72-944A-A329-4EADF658599A}" type="datetimeFigureOut">
              <a:rPr lang="de-DE" smtClean="0"/>
              <a:t>10.01.22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490CD-E330-A44E-8665-2398DC88E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7463E2-C713-5848-872B-C242F6E1E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6D66-438D-444C-826D-DE696FF69D2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3807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445CE8-2582-A746-8914-F9E8A8029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5F7353-DF96-C447-ADB3-43B308D17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80AC54-7916-2741-898C-38E33B5869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F6FD2-2E72-944A-A329-4EADF658599A}" type="datetimeFigureOut">
              <a:rPr lang="de-DE" smtClean="0"/>
              <a:t>10.01.22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8C501-E8B6-4B4C-941C-8848572BA7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9C94E-6726-A045-8CBB-BE48C3F6DD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16D66-438D-444C-826D-DE696FF69D2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887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apezium 3">
            <a:extLst>
              <a:ext uri="{FF2B5EF4-FFF2-40B4-BE49-F238E27FC236}">
                <a16:creationId xmlns:a16="http://schemas.microsoft.com/office/drawing/2014/main" id="{69C1E507-8E56-6C4B-8E48-757F93F54065}"/>
              </a:ext>
            </a:extLst>
          </p:cNvPr>
          <p:cNvSpPr/>
          <p:nvPr/>
        </p:nvSpPr>
        <p:spPr>
          <a:xfrm>
            <a:off x="3943065" y="2356511"/>
            <a:ext cx="1891727" cy="950026"/>
          </a:xfrm>
          <a:prstGeom prst="trapezoid">
            <a:avLst>
              <a:gd name="adj" fmla="val 40000"/>
            </a:avLst>
          </a:prstGeom>
          <a:solidFill>
            <a:srgbClr val="88B04B"/>
          </a:solidFill>
          <a:ln>
            <a:solidFill>
              <a:srgbClr val="88B0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latin typeface="Helvetica" pitchFamily="2" charset="0"/>
              </a:rPr>
              <a:t>L</a:t>
            </a:r>
          </a:p>
        </p:txBody>
      </p:sp>
      <p:sp>
        <p:nvSpPr>
          <p:cNvPr id="7" name="Trapezium 6">
            <a:extLst>
              <a:ext uri="{FF2B5EF4-FFF2-40B4-BE49-F238E27FC236}">
                <a16:creationId xmlns:a16="http://schemas.microsoft.com/office/drawing/2014/main" id="{F47710E3-CB90-DC47-BB79-F31AD1D21189}"/>
              </a:ext>
            </a:extLst>
          </p:cNvPr>
          <p:cNvSpPr/>
          <p:nvPr/>
        </p:nvSpPr>
        <p:spPr>
          <a:xfrm>
            <a:off x="6434805" y="2356511"/>
            <a:ext cx="1891727" cy="950026"/>
          </a:xfrm>
          <a:prstGeom prst="trapezoid">
            <a:avLst>
              <a:gd name="adj" fmla="val 40000"/>
            </a:avLst>
          </a:prstGeom>
          <a:solidFill>
            <a:srgbClr val="88B04B"/>
          </a:solidFill>
          <a:ln>
            <a:solidFill>
              <a:srgbClr val="88B0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latin typeface="Helvetica" pitchFamily="2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80551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0054D1D-92C5-0B41-A1BF-15BF9EE0A8F4}"/>
              </a:ext>
            </a:extLst>
          </p:cNvPr>
          <p:cNvGrpSpPr/>
          <p:nvPr/>
        </p:nvGrpSpPr>
        <p:grpSpPr>
          <a:xfrm>
            <a:off x="1673198" y="1156070"/>
            <a:ext cx="1479176" cy="1509893"/>
            <a:chOff x="1673198" y="1156070"/>
            <a:chExt cx="1479176" cy="1509893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F6171AC-41C8-3940-9055-498A65F2A954}"/>
                </a:ext>
              </a:extLst>
            </p:cNvPr>
            <p:cNvSpPr/>
            <p:nvPr/>
          </p:nvSpPr>
          <p:spPr>
            <a:xfrm>
              <a:off x="1673198" y="2510691"/>
              <a:ext cx="1479176" cy="155272"/>
            </a:xfrm>
            <a:prstGeom prst="ellipse">
              <a:avLst/>
            </a:prstGeom>
            <a:solidFill>
              <a:srgbClr val="88B04B"/>
            </a:solidFill>
            <a:ln>
              <a:solidFill>
                <a:srgbClr val="2A6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Trapezium 19">
              <a:extLst>
                <a:ext uri="{FF2B5EF4-FFF2-40B4-BE49-F238E27FC236}">
                  <a16:creationId xmlns:a16="http://schemas.microsoft.com/office/drawing/2014/main" id="{C2A9E4CF-59B4-5243-818C-64A8F68D8875}"/>
                </a:ext>
              </a:extLst>
            </p:cNvPr>
            <p:cNvSpPr/>
            <p:nvPr/>
          </p:nvSpPr>
          <p:spPr>
            <a:xfrm>
              <a:off x="1673198" y="1243475"/>
              <a:ext cx="1479176" cy="1341432"/>
            </a:xfrm>
            <a:prstGeom prst="trapezoid">
              <a:avLst>
                <a:gd name="adj" fmla="val 23961"/>
              </a:avLst>
            </a:prstGeom>
            <a:solidFill>
              <a:srgbClr val="88B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3600" dirty="0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F6A4F6F-264D-164E-A3B6-0708BEB43F31}"/>
                </a:ext>
              </a:extLst>
            </p:cNvPr>
            <p:cNvSpPr/>
            <p:nvPr/>
          </p:nvSpPr>
          <p:spPr>
            <a:xfrm>
              <a:off x="1995927" y="1156070"/>
              <a:ext cx="833718" cy="174811"/>
            </a:xfrm>
            <a:prstGeom prst="ellipse">
              <a:avLst/>
            </a:prstGeom>
            <a:solidFill>
              <a:srgbClr val="88B04B"/>
            </a:solidFill>
            <a:ln>
              <a:solidFill>
                <a:srgbClr val="2A6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0CA11E4-12EA-3B4F-A392-374CE90FD240}"/>
                </a:ext>
              </a:extLst>
            </p:cNvPr>
            <p:cNvCxnSpPr>
              <a:endCxn id="21" idx="2"/>
            </p:cNvCxnSpPr>
            <p:nvPr/>
          </p:nvCxnSpPr>
          <p:spPr>
            <a:xfrm flipV="1">
              <a:off x="1673198" y="1243476"/>
              <a:ext cx="322729" cy="1341431"/>
            </a:xfrm>
            <a:prstGeom prst="line">
              <a:avLst/>
            </a:prstGeom>
            <a:ln w="12700">
              <a:solidFill>
                <a:srgbClr val="2A6E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F9A8421-013D-0D48-B73B-10A10A22F950}"/>
                </a:ext>
              </a:extLst>
            </p:cNvPr>
            <p:cNvCxnSpPr>
              <a:cxnSpLocks/>
              <a:endCxn id="21" idx="6"/>
            </p:cNvCxnSpPr>
            <p:nvPr/>
          </p:nvCxnSpPr>
          <p:spPr>
            <a:xfrm flipH="1" flipV="1">
              <a:off x="2829645" y="1243476"/>
              <a:ext cx="322729" cy="1338560"/>
            </a:xfrm>
            <a:prstGeom prst="line">
              <a:avLst/>
            </a:prstGeom>
            <a:ln w="12700">
              <a:solidFill>
                <a:srgbClr val="2A6E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53A4208-D9A2-6244-A28A-07DB3E919970}"/>
              </a:ext>
            </a:extLst>
          </p:cNvPr>
          <p:cNvGrpSpPr/>
          <p:nvPr/>
        </p:nvGrpSpPr>
        <p:grpSpPr>
          <a:xfrm>
            <a:off x="4277853" y="1156070"/>
            <a:ext cx="1479176" cy="1509893"/>
            <a:chOff x="4277853" y="1156070"/>
            <a:chExt cx="1479176" cy="1509893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6BA9304-2883-214B-B776-8EB474FBAADE}"/>
                </a:ext>
              </a:extLst>
            </p:cNvPr>
            <p:cNvSpPr/>
            <p:nvPr/>
          </p:nvSpPr>
          <p:spPr>
            <a:xfrm>
              <a:off x="4277853" y="2510691"/>
              <a:ext cx="1479176" cy="155272"/>
            </a:xfrm>
            <a:prstGeom prst="ellipse">
              <a:avLst/>
            </a:prstGeom>
            <a:solidFill>
              <a:srgbClr val="88B04B"/>
            </a:solidFill>
            <a:ln>
              <a:solidFill>
                <a:srgbClr val="2A6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Trapezium 26">
              <a:extLst>
                <a:ext uri="{FF2B5EF4-FFF2-40B4-BE49-F238E27FC236}">
                  <a16:creationId xmlns:a16="http://schemas.microsoft.com/office/drawing/2014/main" id="{AE1F31D9-DC77-A54B-854B-F6A27119E3E5}"/>
                </a:ext>
              </a:extLst>
            </p:cNvPr>
            <p:cNvSpPr/>
            <p:nvPr/>
          </p:nvSpPr>
          <p:spPr>
            <a:xfrm>
              <a:off x="4277853" y="1243475"/>
              <a:ext cx="1479176" cy="1341432"/>
            </a:xfrm>
            <a:prstGeom prst="trapezoid">
              <a:avLst>
                <a:gd name="adj" fmla="val 23961"/>
              </a:avLst>
            </a:prstGeom>
            <a:solidFill>
              <a:srgbClr val="88B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>
                  <a:latin typeface="Helvetica" pitchFamily="2" charset="0"/>
                </a:rPr>
                <a:t>L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7F7F82B-250A-A646-A20D-AA4D20751672}"/>
                </a:ext>
              </a:extLst>
            </p:cNvPr>
            <p:cNvSpPr/>
            <p:nvPr/>
          </p:nvSpPr>
          <p:spPr>
            <a:xfrm>
              <a:off x="4600582" y="1156070"/>
              <a:ext cx="833718" cy="174811"/>
            </a:xfrm>
            <a:prstGeom prst="ellipse">
              <a:avLst/>
            </a:prstGeom>
            <a:solidFill>
              <a:srgbClr val="88B04B"/>
            </a:solidFill>
            <a:ln>
              <a:solidFill>
                <a:srgbClr val="2A6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C51B41F-DC07-FD47-B101-937CC0D9F1B6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4277853" y="1243476"/>
              <a:ext cx="322729" cy="1341431"/>
            </a:xfrm>
            <a:prstGeom prst="line">
              <a:avLst/>
            </a:prstGeom>
            <a:ln w="12700">
              <a:solidFill>
                <a:srgbClr val="2A6E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6C7F898-9C59-3D42-8C6E-2D5ABF3D8DC4}"/>
                </a:ext>
              </a:extLst>
            </p:cNvPr>
            <p:cNvCxnSpPr>
              <a:cxnSpLocks/>
              <a:endCxn id="28" idx="6"/>
            </p:cNvCxnSpPr>
            <p:nvPr/>
          </p:nvCxnSpPr>
          <p:spPr>
            <a:xfrm flipH="1" flipV="1">
              <a:off x="5434300" y="1243476"/>
              <a:ext cx="322729" cy="1338560"/>
            </a:xfrm>
            <a:prstGeom prst="line">
              <a:avLst/>
            </a:prstGeom>
            <a:ln w="12700">
              <a:solidFill>
                <a:srgbClr val="2A6E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F6F1828-33D6-BC47-AE82-D4667C0C8A7A}"/>
              </a:ext>
            </a:extLst>
          </p:cNvPr>
          <p:cNvGrpSpPr/>
          <p:nvPr/>
        </p:nvGrpSpPr>
        <p:grpSpPr>
          <a:xfrm>
            <a:off x="6605416" y="1156070"/>
            <a:ext cx="1479176" cy="1509893"/>
            <a:chOff x="6605416" y="1156070"/>
            <a:chExt cx="1479176" cy="1509893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5B50DCE3-A16B-6346-8823-50A5734CD483}"/>
                </a:ext>
              </a:extLst>
            </p:cNvPr>
            <p:cNvSpPr/>
            <p:nvPr/>
          </p:nvSpPr>
          <p:spPr>
            <a:xfrm>
              <a:off x="6605416" y="2510691"/>
              <a:ext cx="1479176" cy="155272"/>
            </a:xfrm>
            <a:prstGeom prst="ellipse">
              <a:avLst/>
            </a:prstGeom>
            <a:solidFill>
              <a:srgbClr val="88B04B"/>
            </a:solidFill>
            <a:ln>
              <a:solidFill>
                <a:srgbClr val="2A6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" name="Trapezium 32">
              <a:extLst>
                <a:ext uri="{FF2B5EF4-FFF2-40B4-BE49-F238E27FC236}">
                  <a16:creationId xmlns:a16="http://schemas.microsoft.com/office/drawing/2014/main" id="{20DDFCA0-3598-3240-92DA-CF017CE0D823}"/>
                </a:ext>
              </a:extLst>
            </p:cNvPr>
            <p:cNvSpPr/>
            <p:nvPr/>
          </p:nvSpPr>
          <p:spPr>
            <a:xfrm>
              <a:off x="6605416" y="1243475"/>
              <a:ext cx="1479176" cy="1341432"/>
            </a:xfrm>
            <a:prstGeom prst="trapezoid">
              <a:avLst>
                <a:gd name="adj" fmla="val 23961"/>
              </a:avLst>
            </a:prstGeom>
            <a:solidFill>
              <a:srgbClr val="88B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>
                  <a:latin typeface="Helvetica" pitchFamily="2" charset="0"/>
                </a:rPr>
                <a:t>R</a:t>
              </a: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C79313D5-4100-5947-98DC-89B11BA9BEC7}"/>
                </a:ext>
              </a:extLst>
            </p:cNvPr>
            <p:cNvSpPr/>
            <p:nvPr/>
          </p:nvSpPr>
          <p:spPr>
            <a:xfrm>
              <a:off x="6928145" y="1156070"/>
              <a:ext cx="833718" cy="174811"/>
            </a:xfrm>
            <a:prstGeom prst="ellipse">
              <a:avLst/>
            </a:prstGeom>
            <a:solidFill>
              <a:srgbClr val="88B04B"/>
            </a:solidFill>
            <a:ln>
              <a:solidFill>
                <a:srgbClr val="2A6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A531F6-78A6-534C-AE9F-7B19B6122951}"/>
                </a:ext>
              </a:extLst>
            </p:cNvPr>
            <p:cNvCxnSpPr>
              <a:endCxn id="34" idx="2"/>
            </p:cNvCxnSpPr>
            <p:nvPr/>
          </p:nvCxnSpPr>
          <p:spPr>
            <a:xfrm flipV="1">
              <a:off x="6605416" y="1243476"/>
              <a:ext cx="322729" cy="1341431"/>
            </a:xfrm>
            <a:prstGeom prst="line">
              <a:avLst/>
            </a:prstGeom>
            <a:ln w="12700">
              <a:solidFill>
                <a:srgbClr val="2A6E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6C5935C-C7B7-664F-992F-AD1CBB09D065}"/>
                </a:ext>
              </a:extLst>
            </p:cNvPr>
            <p:cNvCxnSpPr>
              <a:cxnSpLocks/>
              <a:endCxn id="34" idx="6"/>
            </p:cNvCxnSpPr>
            <p:nvPr/>
          </p:nvCxnSpPr>
          <p:spPr>
            <a:xfrm flipH="1" flipV="1">
              <a:off x="7761863" y="1243476"/>
              <a:ext cx="322729" cy="1338560"/>
            </a:xfrm>
            <a:prstGeom prst="line">
              <a:avLst/>
            </a:prstGeom>
            <a:ln w="12700">
              <a:solidFill>
                <a:srgbClr val="2A6E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55169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4</Words>
  <Application>Microsoft Macintosh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Maximilian Voigt</dc:creator>
  <cp:lastModifiedBy>Maximilian Voigt</cp:lastModifiedBy>
  <cp:revision>6</cp:revision>
  <dcterms:created xsi:type="dcterms:W3CDTF">2021-12-23T14:32:14Z</dcterms:created>
  <dcterms:modified xsi:type="dcterms:W3CDTF">2022-01-10T11:46:50Z</dcterms:modified>
</cp:coreProperties>
</file>