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27" r:id="rId2"/>
    <p:sldId id="326" r:id="rId3"/>
    <p:sldId id="328" r:id="rId4"/>
    <p:sldId id="298" r:id="rId5"/>
    <p:sldId id="32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2"/>
    <p:restoredTop sz="94242"/>
  </p:normalViewPr>
  <p:slideViewPr>
    <p:cSldViewPr snapToGrid="0" snapToObjects="1">
      <p:cViewPr varScale="1">
        <p:scale>
          <a:sx n="74" d="100"/>
          <a:sy n="74" d="100"/>
        </p:scale>
        <p:origin x="10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506DF-2DD9-FE47-87FE-8CB8B7AA3B9D}" type="datetimeFigureOut">
              <a:rPr lang="en-US" smtClean="0"/>
              <a:t>7/24/20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AA431-AF7C-A740-964B-F70E752037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5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AA431-AF7C-A740-964B-F70E752037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4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B58F9-E1B5-D542-BD2D-84A23FCAA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E8B3B-0F70-6640-B3B0-0FFE04F8DB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92B58-074B-554A-9B0C-74C81B11D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0DA6A-167B-8440-9EE1-FD73B399C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8B6B7-E4D6-904B-B20B-AE81E937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3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616BC-E95B-3440-BE86-F59CC5BF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47602-8139-AB42-B43E-1EDB9AFD9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BF3F1-9FAB-394A-A824-D60A392A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2D1AB-A03B-2647-AC10-040435607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5F46B-4732-5A44-AF55-0C23D84A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9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FD831-BFBF-3E4C-AA43-A3869E54D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926A4-70DE-0944-BD1A-880485FBE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02BAC-3A28-404E-B73F-2A7DAB300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2B220-CB94-6744-837B-B387DE4D1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D7A2-3CFD-9243-AB72-17227E31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3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E1A5-7A1D-B14B-A666-338E4F60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481B0-73B0-EA47-96FB-45332CBE68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56E5D-EBD6-5145-BEE5-ACBA726B4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5CB58-81D7-C445-9EAD-D449BA02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28AED-7148-B04B-83AB-A8218B1FB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A56B7-F63E-5D41-B8E0-34A0427AC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01FD-AC1D-EA46-8FDF-75C674CB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51EA3-2A86-1941-9AFD-DB1FE63DE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1468A0-D02A-354E-9B12-3A400E02F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FDA13-8EA8-A248-B9C3-7E5AA648E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0B848-3E68-8742-B215-D0358AA04C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3A6E91-92DB-9F4C-A83D-C3A61D3A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C8CEC-2C6D-3B4D-B6C0-DA993A52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A7A84B-925D-EA4F-8678-B555C04E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5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27457-49AF-B14D-8303-CB42A454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4855C-E9F8-FD41-97EC-B9A32205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D5FB4-CE13-034F-9494-ED5A637A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69937-443F-F843-B090-489F170A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3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9E1C2-38AD-D046-8FE3-47C027DE2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69F91-4E52-F646-BDC6-65EB693D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7A029-EAB6-CA42-8C0E-0FD6A77C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1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5FC72-722D-0C4E-AD65-1881F1E7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7766-E06A-9049-A440-F67179E6A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A679F-BE68-E342-944A-4C5799259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785E4-44F5-0D4C-9027-0D7A1EB5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2C43E-DD20-8641-99B6-B08395F7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76DFA-918A-E04F-A900-E2E6DACA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7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DA674-CD9C-DF4F-A3DF-6C2D75BC0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C4F548-3836-7442-AB6F-D249A49DD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8A645-C012-AB47-819F-36F451D69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5A829-827E-5346-9207-88BFCA683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6FD2F-41F1-5949-BD3F-150745D0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F3AFA-1777-6F4F-A2B6-2990182A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0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1DF82-36AC-F942-8923-A78A4F3A4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968CAF-DEDF-A440-86DB-3864D9808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250E3-A3C4-2F40-AFC9-726F4C30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DEB6A-7FCA-D740-AA62-922AD36D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607F2-FC03-AB4E-B67A-4F07AD01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6F4DAC-E206-E440-956C-72CBEB152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6495E-8742-3341-BD3E-46B2B4278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BCD0F-E5E1-7342-95DA-C6A029D8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1C83F-A20E-2B46-AF23-369C81C0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8199F-4640-124F-B396-80625114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4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F64C7A-778C-7A4F-A07A-9C232CE4C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DB1B8-8A4F-ED45-97A8-348948DC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FC6B-CEB2-874E-A793-D0A074FEA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69F70-4326-7847-B952-BDBE21E205B4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DC391-0326-0048-B54A-297D6FBE7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0380B-FE95-074D-91AD-66304469D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6B85D-C6B6-9E43-932C-5AD652D16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5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4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notesSlide" Target="../notesSlides/notesSlide1.xml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microsoft.com/office/2007/relationships/hdphoto" Target="../media/hdphoto2.wdp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586B372-041B-5148-9836-72D44FAF30A7}"/>
              </a:ext>
            </a:extLst>
          </p:cNvPr>
          <p:cNvGrpSpPr/>
          <p:nvPr/>
        </p:nvGrpSpPr>
        <p:grpSpPr>
          <a:xfrm>
            <a:off x="3079236" y="4318807"/>
            <a:ext cx="783771" cy="1545772"/>
            <a:chOff x="3069772" y="2547256"/>
            <a:chExt cx="783771" cy="1545772"/>
          </a:xfrm>
        </p:grpSpPr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8471A8E6-9A15-9D40-9DA3-B076DED9EE69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CC45C06-1FB6-474F-87B6-55F6E37058C7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8C28B0-F3BE-8943-9418-5AAD89072D68}"/>
              </a:ext>
            </a:extLst>
          </p:cNvPr>
          <p:cNvGrpSpPr/>
          <p:nvPr/>
        </p:nvGrpSpPr>
        <p:grpSpPr>
          <a:xfrm>
            <a:off x="4582310" y="4318807"/>
            <a:ext cx="783771" cy="1545772"/>
            <a:chOff x="3069772" y="2547256"/>
            <a:chExt cx="783771" cy="1545772"/>
          </a:xfrm>
        </p:grpSpPr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7647112E-D908-9445-9728-8CE4E21F8407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B60975D-8599-1F4A-A505-CE156A1749BC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9F1D61-3DDC-D24C-8F88-70A32B62C977}"/>
              </a:ext>
            </a:extLst>
          </p:cNvPr>
          <p:cNvGrpSpPr/>
          <p:nvPr/>
        </p:nvGrpSpPr>
        <p:grpSpPr>
          <a:xfrm>
            <a:off x="6834286" y="4318807"/>
            <a:ext cx="783771" cy="1545772"/>
            <a:chOff x="3069772" y="2547256"/>
            <a:chExt cx="783771" cy="1545772"/>
          </a:xfrm>
        </p:grpSpPr>
        <p:sp>
          <p:nvSpPr>
            <p:cNvPr id="67" name="Triangle 66">
              <a:extLst>
                <a:ext uri="{FF2B5EF4-FFF2-40B4-BE49-F238E27FC236}">
                  <a16:creationId xmlns:a16="http://schemas.microsoft.com/office/drawing/2014/main" id="{B7EECF3E-756B-DC41-8C4C-3B360BEBFD9C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E835AD6-C5D7-5D45-AE87-2C515286AC89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5F64039-E76A-1948-AE2D-906E02D52F70}"/>
              </a:ext>
            </a:extLst>
          </p:cNvPr>
          <p:cNvGrpSpPr/>
          <p:nvPr/>
        </p:nvGrpSpPr>
        <p:grpSpPr>
          <a:xfrm>
            <a:off x="8190894" y="4352117"/>
            <a:ext cx="783771" cy="1545772"/>
            <a:chOff x="3069772" y="2547256"/>
            <a:chExt cx="783771" cy="1545772"/>
          </a:xfrm>
        </p:grpSpPr>
        <p:sp>
          <p:nvSpPr>
            <p:cNvPr id="70" name="Triangle 69">
              <a:extLst>
                <a:ext uri="{FF2B5EF4-FFF2-40B4-BE49-F238E27FC236}">
                  <a16:creationId xmlns:a16="http://schemas.microsoft.com/office/drawing/2014/main" id="{FFE3F3D5-AB21-FC40-99D5-6C74F00D8FB7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67442FD-088D-D148-AD36-AD2F69A9244C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D668FF4-BF0F-BD45-BD7A-1552A91F923F}"/>
              </a:ext>
            </a:extLst>
          </p:cNvPr>
          <p:cNvSpPr txBox="1"/>
          <p:nvPr/>
        </p:nvSpPr>
        <p:spPr>
          <a:xfrm>
            <a:off x="4582310" y="607806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参加者＝４人</a:t>
            </a:r>
            <a:endParaRPr lang="en-US" sz="3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6959CD-52F4-234A-BBB6-F784E9D74305}"/>
              </a:ext>
            </a:extLst>
          </p:cNvPr>
          <p:cNvSpPr txBox="1"/>
          <p:nvPr/>
        </p:nvSpPr>
        <p:spPr>
          <a:xfrm>
            <a:off x="8960041" y="1386218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一人ずつプロジェクトに投資するか決定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470A997-31D4-C548-90B8-1D0F97B6862C}"/>
              </a:ext>
            </a:extLst>
          </p:cNvPr>
          <p:cNvSpPr/>
          <p:nvPr/>
        </p:nvSpPr>
        <p:spPr>
          <a:xfrm>
            <a:off x="3863007" y="532825"/>
            <a:ext cx="4465983" cy="123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プロジェクト</a:t>
            </a:r>
            <a:endParaRPr lang="en-US" sz="4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3C1150B-0EDD-454C-83EB-DD19C0974E9C}"/>
              </a:ext>
            </a:extLst>
          </p:cNvPr>
          <p:cNvGrpSpPr/>
          <p:nvPr/>
        </p:nvGrpSpPr>
        <p:grpSpPr>
          <a:xfrm>
            <a:off x="3007254" y="3394518"/>
            <a:ext cx="1050257" cy="861325"/>
            <a:chOff x="2899952" y="1676834"/>
            <a:chExt cx="1050257" cy="861325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0DF14A87-1566-3846-ABE1-F037DF29D0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F21229D-1FB3-F242-94EA-ABA6412E94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08439C7-D39E-C544-831F-FA9DDE5995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FE44565D-CC6C-244A-ABA0-67A56FA35C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DAA6CEA-07DE-C44E-B47C-A64F5FA6C550}"/>
              </a:ext>
            </a:extLst>
          </p:cNvPr>
          <p:cNvGrpSpPr/>
          <p:nvPr/>
        </p:nvGrpSpPr>
        <p:grpSpPr>
          <a:xfrm>
            <a:off x="4524798" y="3426817"/>
            <a:ext cx="1050257" cy="861325"/>
            <a:chOff x="2899952" y="1676834"/>
            <a:chExt cx="1050257" cy="861325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D75CF147-9305-6B44-9CFC-E71EA8674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5657D2F6-37FA-EF40-B4B0-AA2936C40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A9F274DE-C213-E643-A37C-DC82D0B73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06DF70AD-E793-7547-977F-984CDDF58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79CF5D5-D777-9D47-90B7-B4644ED85D24}"/>
              </a:ext>
            </a:extLst>
          </p:cNvPr>
          <p:cNvGrpSpPr/>
          <p:nvPr/>
        </p:nvGrpSpPr>
        <p:grpSpPr>
          <a:xfrm>
            <a:off x="6772192" y="3440719"/>
            <a:ext cx="1050257" cy="861325"/>
            <a:chOff x="2899952" y="1676834"/>
            <a:chExt cx="1050257" cy="861325"/>
          </a:xfrm>
        </p:grpSpPr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2F538B5F-ADDF-9546-A3A4-5F7A9C38A2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373341B-0A43-CE4D-98CE-95097274E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7609FD2-573B-9C4F-9AC2-D9D232FBB1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FB756E7F-A1CB-0645-BE1A-B1FD2BC2A2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791E45D-68B1-BE44-B3AC-C181F3AFA32B}"/>
              </a:ext>
            </a:extLst>
          </p:cNvPr>
          <p:cNvGrpSpPr/>
          <p:nvPr/>
        </p:nvGrpSpPr>
        <p:grpSpPr>
          <a:xfrm>
            <a:off x="8102416" y="3465593"/>
            <a:ext cx="1050257" cy="861325"/>
            <a:chOff x="2899952" y="1676834"/>
            <a:chExt cx="1050257" cy="861325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EAD58129-E35F-074A-9602-3C1981F0A8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FAB8AB5B-6059-6D4C-80D9-25C37018F5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88ECABF1-58F4-6D41-9237-3BB89A337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FB91478E-C0A6-DB45-A930-F25DC91852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DD6F1A52-765C-734E-AAA7-04CE78F5F415}"/>
              </a:ext>
            </a:extLst>
          </p:cNvPr>
          <p:cNvSpPr txBox="1"/>
          <p:nvPr/>
        </p:nvSpPr>
        <p:spPr>
          <a:xfrm>
            <a:off x="459904" y="29428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＜実験概要＞</a:t>
            </a:r>
            <a:endParaRPr lang="en-US" sz="3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E27420E-C401-2F48-8422-F0CBA7821D82}"/>
              </a:ext>
            </a:extLst>
          </p:cNvPr>
          <p:cNvGrpSpPr/>
          <p:nvPr/>
        </p:nvGrpSpPr>
        <p:grpSpPr>
          <a:xfrm>
            <a:off x="2622109" y="3490717"/>
            <a:ext cx="1050257" cy="861325"/>
            <a:chOff x="2899952" y="1676834"/>
            <a:chExt cx="1050257" cy="861325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ACFA5B0-A17F-E448-A21D-91767D9F63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C665E5F-EE9C-874E-98C0-450BB1516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6BFE1858-F06E-F04A-8748-061CE944E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D11A823-E336-8143-A6E4-A4E3220155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3E451C4-899B-4A4B-83CD-7D40A6D8A3AC}"/>
              </a:ext>
            </a:extLst>
          </p:cNvPr>
          <p:cNvGrpSpPr/>
          <p:nvPr/>
        </p:nvGrpSpPr>
        <p:grpSpPr>
          <a:xfrm>
            <a:off x="2484097" y="3090591"/>
            <a:ext cx="1050257" cy="861325"/>
            <a:chOff x="2899952" y="1676834"/>
            <a:chExt cx="1050257" cy="861325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F26BF70-F54B-A245-856E-D0198FBDB9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4EFDB8C9-4731-4141-9CE5-D56B2EC4E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93FEF67-9C9A-F440-BF17-32F11A0D22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9C4DE59-EE51-1445-ACB7-5116C992CC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A104EA9-C713-A747-92D9-3F42559313DA}"/>
              </a:ext>
            </a:extLst>
          </p:cNvPr>
          <p:cNvGrpSpPr/>
          <p:nvPr/>
        </p:nvGrpSpPr>
        <p:grpSpPr>
          <a:xfrm>
            <a:off x="4909944" y="3546681"/>
            <a:ext cx="1050257" cy="861325"/>
            <a:chOff x="2899952" y="1676834"/>
            <a:chExt cx="1050257" cy="861325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EBA67CAC-117D-D043-8A96-071CBA02C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8A27E245-05B5-6C44-8649-F0B2A6FA7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105DAEA-09F0-294B-A78C-FF60098D30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A7065D1-59C1-944F-969D-38D1F301B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5FB416A-9EE7-964C-AB4F-2A9167975BA3}"/>
              </a:ext>
            </a:extLst>
          </p:cNvPr>
          <p:cNvGrpSpPr/>
          <p:nvPr/>
        </p:nvGrpSpPr>
        <p:grpSpPr>
          <a:xfrm>
            <a:off x="4885560" y="3189221"/>
            <a:ext cx="1050257" cy="861325"/>
            <a:chOff x="2899952" y="1676834"/>
            <a:chExt cx="1050257" cy="861325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224A4DD9-760B-544D-B57C-D90A46510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56E756FE-C287-6544-90ED-6FFD6F730F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9D74284-4B8B-F943-8379-0A5D9C77FE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0C979762-3596-0447-BAB1-211D1D5918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7AFDCA8-2D47-714F-9D9E-AB966000DB3F}"/>
              </a:ext>
            </a:extLst>
          </p:cNvPr>
          <p:cNvGrpSpPr/>
          <p:nvPr/>
        </p:nvGrpSpPr>
        <p:grpSpPr>
          <a:xfrm>
            <a:off x="6420177" y="3189221"/>
            <a:ext cx="1050257" cy="861325"/>
            <a:chOff x="2899952" y="1676834"/>
            <a:chExt cx="1050257" cy="861325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82A62213-3756-4846-90BE-C57E4D64CE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8962548F-EEA5-884B-BFFC-3BBE01CA7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7ED01A2F-615F-EB4F-B7A1-F1A8E40777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DE4EFAE5-5757-F94F-99C4-CB7EF033A5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0DFB4FE-7307-CC4C-BF43-7EAFC50335B7}"/>
              </a:ext>
            </a:extLst>
          </p:cNvPr>
          <p:cNvGrpSpPr/>
          <p:nvPr/>
        </p:nvGrpSpPr>
        <p:grpSpPr>
          <a:xfrm>
            <a:off x="6458040" y="3546402"/>
            <a:ext cx="1050257" cy="861325"/>
            <a:chOff x="2899952" y="1676834"/>
            <a:chExt cx="1050257" cy="861325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630D66C8-A29A-E144-856D-6CD45ACB75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DBA6C43A-DC16-5949-BECD-1FE596843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622D0834-F31D-2D4C-81B1-6879891545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00BE5530-A1C3-A340-93DC-5EF5216F9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5D9CA6E-9D7D-D14E-A972-866E7638A1A5}"/>
              </a:ext>
            </a:extLst>
          </p:cNvPr>
          <p:cNvGrpSpPr/>
          <p:nvPr/>
        </p:nvGrpSpPr>
        <p:grpSpPr>
          <a:xfrm>
            <a:off x="8519633" y="3609543"/>
            <a:ext cx="1050257" cy="861325"/>
            <a:chOff x="2899952" y="1676834"/>
            <a:chExt cx="1050257" cy="861325"/>
          </a:xfrm>
        </p:grpSpPr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1CDF9F85-6007-0C4A-9232-58074CA64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01528233-D677-3347-AA33-31E07EF83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3BA5397D-1291-514E-9C6C-0CCC5FD41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B6762260-0E94-5149-90B0-581A2E7370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7CCB809-6FB1-2E4B-8DB9-3220F29BB299}"/>
              </a:ext>
            </a:extLst>
          </p:cNvPr>
          <p:cNvGrpSpPr/>
          <p:nvPr/>
        </p:nvGrpSpPr>
        <p:grpSpPr>
          <a:xfrm>
            <a:off x="8494621" y="3245743"/>
            <a:ext cx="1050257" cy="861325"/>
            <a:chOff x="2899952" y="1676834"/>
            <a:chExt cx="1050257" cy="861325"/>
          </a:xfrm>
        </p:grpSpPr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090C35EB-7B58-3F4B-9CD3-BDA090B8D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A8CF283-C2CB-414A-99CD-4D8F83761C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C3583936-C31A-BA46-871E-11F6A32EA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80301800-D21B-5842-A862-13B78F10C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48C92633-A799-C34E-B4DE-A206339B1E0E}"/>
              </a:ext>
            </a:extLst>
          </p:cNvPr>
          <p:cNvSpPr txBox="1"/>
          <p:nvPr/>
        </p:nvSpPr>
        <p:spPr>
          <a:xfrm>
            <a:off x="8960040" y="2211812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投資されたポイントは２倍され均等に分配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CCDB2FB-C255-1447-B583-5E67CEA9B499}"/>
              </a:ext>
            </a:extLst>
          </p:cNvPr>
          <p:cNvGrpSpPr/>
          <p:nvPr/>
        </p:nvGrpSpPr>
        <p:grpSpPr>
          <a:xfrm>
            <a:off x="3930881" y="581065"/>
            <a:ext cx="1050257" cy="861325"/>
            <a:chOff x="2899952" y="1676834"/>
            <a:chExt cx="1050257" cy="861325"/>
          </a:xfrm>
        </p:grpSpPr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3B4AA872-E515-2342-8D33-5584253611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4B5C76B4-F9FF-E443-8DC6-9EE37C766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DAF5A55A-7E51-4B48-887D-6CDB968B9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EABAA4E2-82F8-4247-9894-920654B9B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C28E12F-A260-7B42-ACD3-7DA5B958A344}"/>
              </a:ext>
            </a:extLst>
          </p:cNvPr>
          <p:cNvGrpSpPr/>
          <p:nvPr/>
        </p:nvGrpSpPr>
        <p:grpSpPr>
          <a:xfrm>
            <a:off x="4598217" y="758438"/>
            <a:ext cx="1050257" cy="861325"/>
            <a:chOff x="2899952" y="1676834"/>
            <a:chExt cx="1050257" cy="861325"/>
          </a:xfrm>
        </p:grpSpPr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5EEB2081-611A-534A-8E5A-AC65CE0E9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637DBDEB-A1D7-B34A-B6F7-4924F4EC3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C4EC3326-B1B4-C641-B873-916C8456A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DE0BA7CB-3BD0-7B44-92EE-067CF3F8D4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1CBC6C7-AAD2-B242-B14E-F4E8EAD3B00D}"/>
              </a:ext>
            </a:extLst>
          </p:cNvPr>
          <p:cNvGrpSpPr/>
          <p:nvPr/>
        </p:nvGrpSpPr>
        <p:grpSpPr>
          <a:xfrm>
            <a:off x="7140637" y="613529"/>
            <a:ext cx="1050257" cy="861325"/>
            <a:chOff x="2899952" y="1676834"/>
            <a:chExt cx="1050257" cy="861325"/>
          </a:xfrm>
        </p:grpSpPr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C24CA5F3-A533-8844-A553-D225FEF7A5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BE749304-99E4-6142-8D63-88A976F8D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B4A04BA0-2999-4B4D-96FE-4593766BD0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CB5693A9-B017-0C47-BF71-8E06EE3C6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F02FC73-BEFF-C444-95AE-B781EF00F1F0}"/>
              </a:ext>
            </a:extLst>
          </p:cNvPr>
          <p:cNvGrpSpPr/>
          <p:nvPr/>
        </p:nvGrpSpPr>
        <p:grpSpPr>
          <a:xfrm>
            <a:off x="5309044" y="573369"/>
            <a:ext cx="1050257" cy="861325"/>
            <a:chOff x="2899952" y="1676834"/>
            <a:chExt cx="1050257" cy="861325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7B2ED487-7752-3E47-A536-AEB04DDF6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13C6B9E0-9913-8148-B604-D2BC36455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F9D057AF-2A26-3E48-B9C3-B152DC7DE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D38D5B0B-C390-C24F-8630-34AF0AB17E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B2F16AE-5EB1-D741-87D8-B9C68E4C6996}"/>
              </a:ext>
            </a:extLst>
          </p:cNvPr>
          <p:cNvGrpSpPr/>
          <p:nvPr/>
        </p:nvGrpSpPr>
        <p:grpSpPr>
          <a:xfrm>
            <a:off x="6722525" y="890601"/>
            <a:ext cx="1050257" cy="861325"/>
            <a:chOff x="2899952" y="1676834"/>
            <a:chExt cx="1050257" cy="861325"/>
          </a:xfrm>
        </p:grpSpPr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8BF05638-95C2-AF48-B7D4-D4DE06E052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D0FF56AF-5D67-5641-83AF-C5443554F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4741A46C-CF9C-F542-BA34-E899CBD055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70EEDA09-3F01-AC43-A1F3-5265AA19D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A1831D9-E5D9-5F48-8071-A10DED02BD38}"/>
              </a:ext>
            </a:extLst>
          </p:cNvPr>
          <p:cNvGrpSpPr/>
          <p:nvPr/>
        </p:nvGrpSpPr>
        <p:grpSpPr>
          <a:xfrm>
            <a:off x="6379580" y="572489"/>
            <a:ext cx="1050257" cy="861325"/>
            <a:chOff x="2899952" y="1676834"/>
            <a:chExt cx="1050257" cy="861325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8C5CE81F-EE9D-9645-86A5-A0247B799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40AF2121-2CE3-C344-B1ED-0370B9239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DC00C5B8-CCC9-2942-B98C-791D7A71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332BF0FB-9410-F540-945F-BBEE28188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02C7128-FAB8-2A46-92E9-199DB3551F76}"/>
              </a:ext>
            </a:extLst>
          </p:cNvPr>
          <p:cNvGrpSpPr/>
          <p:nvPr/>
        </p:nvGrpSpPr>
        <p:grpSpPr>
          <a:xfrm>
            <a:off x="5784029" y="970249"/>
            <a:ext cx="1050257" cy="861325"/>
            <a:chOff x="2899952" y="1676834"/>
            <a:chExt cx="1050257" cy="861325"/>
          </a:xfrm>
        </p:grpSpPr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E0C60283-8A6B-BD46-94F6-78B83B854A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809C4F72-9B10-6443-9C95-C72A3D1652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EAF685CD-3B0E-D449-BC95-3136ECD00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5A033DEA-D00A-E54F-8ABD-9B899508E3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A3B1192-C601-4641-8CD0-A686008D87DE}"/>
              </a:ext>
            </a:extLst>
          </p:cNvPr>
          <p:cNvGrpSpPr/>
          <p:nvPr/>
        </p:nvGrpSpPr>
        <p:grpSpPr>
          <a:xfrm>
            <a:off x="7134133" y="869397"/>
            <a:ext cx="1050257" cy="861325"/>
            <a:chOff x="2899952" y="1676834"/>
            <a:chExt cx="1050257" cy="861325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638FA1FC-47AB-3149-8259-93B691FCC4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A2308F5B-4B2D-4749-B8DD-DB7575F6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F548AC06-974F-B144-8B13-331949280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4A518750-BC27-6E42-9A9C-30857EA07E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1357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36"/>
    </mc:Choice>
    <mc:Fallback xmlns="">
      <p:transition spd="slow" advTm="13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-0.02061 C 0.00417 -0.05487 0.0056 -0.08889 0.02227 -0.13681 C 0.03881 -0.18449 0.07045 -0.24607 0.10222 -0.30764 " pathEditMode="relative" ptsTypes="AAA">
                                      <p:cBhvr>
                                        <p:cTn id="7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2338 C -0.00924 -0.08357 -0.01328 -0.14375 -0.01003 -0.18889 C -0.00677 -0.2338 0.00378 -0.26343 0.01445 -0.29306 " pathEditMode="relative" ptsTypes="AAA">
                                      <p:cBhvr>
                                        <p:cTn id="7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01134 C -0.0082 -0.05417 -0.01888 -0.11967 -0.01536 -0.18866 C -0.01185 -0.25787 0.00599 -0.33055 0.02383 -0.40301 " pathEditMode="relative" ptsTypes="AAA">
                                      <p:cBhvr>
                                        <p:cTn id="7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-0.01736 C -0.0052 -0.07268 -0.00898 -0.12801 -0.02578 -0.17685 C -0.0427 -0.22546 -0.07252 -0.26782 -0.10234 -0.30995 " pathEditMode="relative" ptsTypes="AAA">
                                      <p:cBhvr>
                                        <p:cTn id="79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 -0.01111 C -0.03958 0.05301 -0.08216 0.11713 -0.10299 0.1801 C -0.12395 0.24283 -0.1233 0.30417 -0.12265 0.36551 " pathEditMode="relative" ptsTypes="AAA">
                                      <p:cBhvr>
                                        <p:cTn id="12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-0.00532 C -0.04687 0.04838 -0.08932 0.10231 -0.11211 0.16574 C -0.13489 0.22893 -0.13815 0.30162 -0.1414 0.37454 " pathEditMode="relative" ptsTypes="AAA">
                                      <p:cBhvr>
                                        <p:cTn id="12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-0.00417 C -0.02904 0.07754 -0.05066 0.15949 -0.0612 0.22453 C -0.07188 0.28981 -0.07136 0.33842 -0.07097 0.38703 " pathEditMode="relative" ptsTypes="AAA">
                                      <p:cBhvr>
                                        <p:cTn id="13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1 -0.00996 C -0.02604 0.03564 -0.04818 0.08125 -0.06094 0.14074 C -0.0737 0.2 -0.07709 0.27314 -0.08047 0.34652 " pathEditMode="relative" ptsTypes="AAA">
                                      <p:cBhvr>
                                        <p:cTn id="133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11 0.0044 C -0.00052 0.06783 0.0082 0.13125 0.00873 0.18403 C 0.00925 0.23658 0.00169 0.27847 -0.00586 0.32037 " pathEditMode="relative" ptsTypes="AAA">
                                      <p:cBhvr>
                                        <p:cTn id="135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1 -0.01297 C 0.03489 0.05532 0.05247 0.12361 0.05 0.19861 C 0.04752 0.27338 0.02513 0.35486 0.00273 0.43634 " pathEditMode="relative" ptsTypes="AAA">
                                      <p:cBhvr>
                                        <p:cTn id="13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8 -0.00694 C 0.03815 0.06551 0.07031 0.13797 0.0858 0.20162 C 0.1013 0.26551 0.10013 0.32061 0.09882 0.3757 " pathEditMode="relative" ptsTypes="AAA">
                                      <p:cBhvr>
                                        <p:cTn id="139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4 -0.02176 C 0.02825 0.07686 0.05924 0.1757 0.07226 0.23912 C 0.08528 0.30232 0.08046 0.3301 0.07552 0.35811 " pathEditMode="relative" ptsTypes="AAA">
                                      <p:cBhvr>
                                        <p:cTn id="14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76" grpId="0"/>
      <p:bldP spid="1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A3D9C0F-50C8-0546-BD4F-A9A32EB9B4B6}"/>
              </a:ext>
            </a:extLst>
          </p:cNvPr>
          <p:cNvSpPr/>
          <p:nvPr/>
        </p:nvSpPr>
        <p:spPr>
          <a:xfrm>
            <a:off x="3863007" y="532825"/>
            <a:ext cx="4465983" cy="123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プロジェクト</a:t>
            </a:r>
            <a:endParaRPr lang="en-US" sz="4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67F5D3-E578-C448-B631-EE725A3DE7FA}"/>
              </a:ext>
            </a:extLst>
          </p:cNvPr>
          <p:cNvGrpSpPr/>
          <p:nvPr/>
        </p:nvGrpSpPr>
        <p:grpSpPr>
          <a:xfrm>
            <a:off x="3079236" y="4318807"/>
            <a:ext cx="783771" cy="1545772"/>
            <a:chOff x="3069772" y="2547256"/>
            <a:chExt cx="783771" cy="1545772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A0731613-A182-504A-8191-BA7FE8C48606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5115F38-08A0-5945-8885-F3D97527385C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052E89-7CA0-3B46-B16A-F60B9156CCC7}"/>
              </a:ext>
            </a:extLst>
          </p:cNvPr>
          <p:cNvGrpSpPr/>
          <p:nvPr/>
        </p:nvGrpSpPr>
        <p:grpSpPr>
          <a:xfrm>
            <a:off x="4582310" y="4318807"/>
            <a:ext cx="783771" cy="1545772"/>
            <a:chOff x="3069772" y="2547256"/>
            <a:chExt cx="783771" cy="1545772"/>
          </a:xfrm>
        </p:grpSpPr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21DD3231-D0EE-B14D-9BC6-835525B4A7AD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EBEEABA-8093-7642-B6D5-308DB102166D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C4491C9-4C12-D74A-BC77-6203DDB89936}"/>
              </a:ext>
            </a:extLst>
          </p:cNvPr>
          <p:cNvGrpSpPr/>
          <p:nvPr/>
        </p:nvGrpSpPr>
        <p:grpSpPr>
          <a:xfrm>
            <a:off x="6834286" y="4318807"/>
            <a:ext cx="783771" cy="1545772"/>
            <a:chOff x="3069772" y="2547256"/>
            <a:chExt cx="783771" cy="1545772"/>
          </a:xfrm>
        </p:grpSpPr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E39D099D-3B6B-8948-8153-84D863CDA060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D71AC47-B1DB-B040-A4F2-BABFD6D86244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6DF39E1-F6B2-364C-A428-5C025B264A45}"/>
              </a:ext>
            </a:extLst>
          </p:cNvPr>
          <p:cNvGrpSpPr/>
          <p:nvPr/>
        </p:nvGrpSpPr>
        <p:grpSpPr>
          <a:xfrm>
            <a:off x="8190894" y="4352117"/>
            <a:ext cx="783771" cy="1545772"/>
            <a:chOff x="3069772" y="2547256"/>
            <a:chExt cx="783771" cy="1545772"/>
          </a:xfrm>
        </p:grpSpPr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240AF4E5-7C02-E04F-8974-E241D3A9BADB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A4BA476-47A3-6847-BC9C-EF3D058E4354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Freeform 33">
            <a:extLst>
              <a:ext uri="{FF2B5EF4-FFF2-40B4-BE49-F238E27FC236}">
                <a16:creationId xmlns:a16="http://schemas.microsoft.com/office/drawing/2014/main" id="{A82DA59B-2E8F-B946-A5BB-800BF9305476}"/>
              </a:ext>
            </a:extLst>
          </p:cNvPr>
          <p:cNvSpPr/>
          <p:nvPr/>
        </p:nvSpPr>
        <p:spPr>
          <a:xfrm flipH="1">
            <a:off x="4924993" y="2045894"/>
            <a:ext cx="543347" cy="968829"/>
          </a:xfrm>
          <a:custGeom>
            <a:avLst/>
            <a:gdLst>
              <a:gd name="connsiteX0" fmla="*/ 466928 w 543347"/>
              <a:gd name="connsiteY0" fmla="*/ 1984442 h 1984442"/>
              <a:gd name="connsiteX1" fmla="*/ 505839 w 543347"/>
              <a:gd name="connsiteY1" fmla="*/ 719847 h 1984442"/>
              <a:gd name="connsiteX2" fmla="*/ 0 w 543347"/>
              <a:gd name="connsiteY2" fmla="*/ 0 h 1984442"/>
              <a:gd name="connsiteX3" fmla="*/ 0 w 543347"/>
              <a:gd name="connsiteY3" fmla="*/ 0 h 198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347" h="1984442">
                <a:moveTo>
                  <a:pt x="466928" y="1984442"/>
                </a:moveTo>
                <a:cubicBezTo>
                  <a:pt x="525294" y="1517514"/>
                  <a:pt x="583660" y="1050587"/>
                  <a:pt x="505839" y="719847"/>
                </a:cubicBezTo>
                <a:cubicBezTo>
                  <a:pt x="428018" y="389107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 w="571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669F1E-4E12-C743-8AB8-6D4A4FCFF6A1}"/>
              </a:ext>
            </a:extLst>
          </p:cNvPr>
          <p:cNvSpPr txBox="1"/>
          <p:nvPr/>
        </p:nvSpPr>
        <p:spPr>
          <a:xfrm>
            <a:off x="8960040" y="1980212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投資は順番に行われる</a:t>
            </a:r>
            <a:endParaRPr lang="en-US" altLang="ja-JP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順番はランダムに決定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58C0AA-A024-E04A-9BFB-47E00076F9C8}"/>
              </a:ext>
            </a:extLst>
          </p:cNvPr>
          <p:cNvSpPr txBox="1"/>
          <p:nvPr/>
        </p:nvSpPr>
        <p:spPr>
          <a:xfrm>
            <a:off x="8960039" y="3088060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投資後、投資額を他の参加者に通知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49EB392-2569-C749-93D9-E6824FA53F1E}"/>
              </a:ext>
            </a:extLst>
          </p:cNvPr>
          <p:cNvSpPr/>
          <p:nvPr/>
        </p:nvSpPr>
        <p:spPr>
          <a:xfrm>
            <a:off x="3518452" y="2643809"/>
            <a:ext cx="874644" cy="1331843"/>
          </a:xfrm>
          <a:custGeom>
            <a:avLst/>
            <a:gdLst>
              <a:gd name="connsiteX0" fmla="*/ 874644 w 874644"/>
              <a:gd name="connsiteY0" fmla="*/ 0 h 1331843"/>
              <a:gd name="connsiteX1" fmla="*/ 278296 w 874644"/>
              <a:gd name="connsiteY1" fmla="*/ 357808 h 1331843"/>
              <a:gd name="connsiteX2" fmla="*/ 0 w 874644"/>
              <a:gd name="connsiteY2" fmla="*/ 1331843 h 1331843"/>
              <a:gd name="connsiteX3" fmla="*/ 0 w 874644"/>
              <a:gd name="connsiteY3" fmla="*/ 1331843 h 1331843"/>
              <a:gd name="connsiteX4" fmla="*/ 0 w 874644"/>
              <a:gd name="connsiteY4" fmla="*/ 1331843 h 133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644" h="1331843">
                <a:moveTo>
                  <a:pt x="874644" y="0"/>
                </a:moveTo>
                <a:cubicBezTo>
                  <a:pt x="649357" y="67917"/>
                  <a:pt x="424070" y="135834"/>
                  <a:pt x="278296" y="357808"/>
                </a:cubicBezTo>
                <a:cubicBezTo>
                  <a:pt x="132522" y="579782"/>
                  <a:pt x="0" y="1331843"/>
                  <a:pt x="0" y="1331843"/>
                </a:cubicBezTo>
                <a:lnTo>
                  <a:pt x="0" y="1331843"/>
                </a:lnTo>
                <a:lnTo>
                  <a:pt x="0" y="1331843"/>
                </a:lnTo>
              </a:path>
            </a:pathLst>
          </a:custGeom>
          <a:noFill/>
          <a:ln w="57150"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486B1C5-9501-414B-BF27-133CF0D000C6}"/>
              </a:ext>
            </a:extLst>
          </p:cNvPr>
          <p:cNvSpPr/>
          <p:nvPr/>
        </p:nvSpPr>
        <p:spPr>
          <a:xfrm>
            <a:off x="5446643" y="2683565"/>
            <a:ext cx="1729409" cy="1431235"/>
          </a:xfrm>
          <a:custGeom>
            <a:avLst/>
            <a:gdLst>
              <a:gd name="connsiteX0" fmla="*/ 0 w 1729409"/>
              <a:gd name="connsiteY0" fmla="*/ 0 h 1431235"/>
              <a:gd name="connsiteX1" fmla="*/ 1272209 w 1729409"/>
              <a:gd name="connsiteY1" fmla="*/ 477078 h 1431235"/>
              <a:gd name="connsiteX2" fmla="*/ 1729409 w 1729409"/>
              <a:gd name="connsiteY2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9409" h="1431235">
                <a:moveTo>
                  <a:pt x="0" y="0"/>
                </a:moveTo>
                <a:cubicBezTo>
                  <a:pt x="491987" y="119269"/>
                  <a:pt x="983974" y="238539"/>
                  <a:pt x="1272209" y="477078"/>
                </a:cubicBezTo>
                <a:cubicBezTo>
                  <a:pt x="1560444" y="715617"/>
                  <a:pt x="1644926" y="1073426"/>
                  <a:pt x="1729409" y="1431235"/>
                </a:cubicBezTo>
              </a:path>
            </a:pathLst>
          </a:custGeom>
          <a:noFill/>
          <a:ln w="57150"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75AAAF-BE08-894B-AD00-F3E9C065BEBE}"/>
              </a:ext>
            </a:extLst>
          </p:cNvPr>
          <p:cNvSpPr/>
          <p:nvPr/>
        </p:nvSpPr>
        <p:spPr>
          <a:xfrm>
            <a:off x="5883965" y="2663687"/>
            <a:ext cx="2564296" cy="1391478"/>
          </a:xfrm>
          <a:custGeom>
            <a:avLst/>
            <a:gdLst>
              <a:gd name="connsiteX0" fmla="*/ 0 w 2564296"/>
              <a:gd name="connsiteY0" fmla="*/ 0 h 1391478"/>
              <a:gd name="connsiteX1" fmla="*/ 1908313 w 2564296"/>
              <a:gd name="connsiteY1" fmla="*/ 238539 h 1391478"/>
              <a:gd name="connsiteX2" fmla="*/ 2564296 w 2564296"/>
              <a:gd name="connsiteY2" fmla="*/ 1391478 h 139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4296" h="1391478">
                <a:moveTo>
                  <a:pt x="0" y="0"/>
                </a:moveTo>
                <a:cubicBezTo>
                  <a:pt x="740465" y="3313"/>
                  <a:pt x="1480930" y="6626"/>
                  <a:pt x="1908313" y="238539"/>
                </a:cubicBezTo>
                <a:cubicBezTo>
                  <a:pt x="2335696" y="470452"/>
                  <a:pt x="2449996" y="930965"/>
                  <a:pt x="2564296" y="1391478"/>
                </a:cubicBezTo>
              </a:path>
            </a:pathLst>
          </a:custGeom>
          <a:noFill/>
          <a:ln w="57150"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5E49DB-392A-934B-AE3C-990955C5D6B2}"/>
              </a:ext>
            </a:extLst>
          </p:cNvPr>
          <p:cNvSpPr txBox="1"/>
          <p:nvPr/>
        </p:nvSpPr>
        <p:spPr>
          <a:xfrm>
            <a:off x="459904" y="29428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＜順番＞</a:t>
            </a:r>
            <a:endParaRPr lang="en-US" sz="3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108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3"/>
    </mc:Choice>
    <mc:Fallback xmlns="">
      <p:transition spd="slow" advTm="8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0.0013 -0.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/>
      <p:bldP spid="3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A3D9C0F-50C8-0546-BD4F-A9A32EB9B4B6}"/>
              </a:ext>
            </a:extLst>
          </p:cNvPr>
          <p:cNvSpPr/>
          <p:nvPr/>
        </p:nvSpPr>
        <p:spPr>
          <a:xfrm>
            <a:off x="9952689" y="1297849"/>
            <a:ext cx="962802" cy="4498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プロジェクト</a:t>
            </a:r>
            <a:endParaRPr lang="en-US" sz="4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67F5D3-E578-C448-B631-EE725A3DE7FA}"/>
              </a:ext>
            </a:extLst>
          </p:cNvPr>
          <p:cNvGrpSpPr/>
          <p:nvPr/>
        </p:nvGrpSpPr>
        <p:grpSpPr>
          <a:xfrm>
            <a:off x="691793" y="148623"/>
            <a:ext cx="783771" cy="1545772"/>
            <a:chOff x="3069772" y="2547256"/>
            <a:chExt cx="783771" cy="1545772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A0731613-A182-504A-8191-BA7FE8C48606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5115F38-08A0-5945-8885-F3D97527385C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052E89-7CA0-3B46-B16A-F60B9156CCC7}"/>
              </a:ext>
            </a:extLst>
          </p:cNvPr>
          <p:cNvGrpSpPr/>
          <p:nvPr/>
        </p:nvGrpSpPr>
        <p:grpSpPr>
          <a:xfrm>
            <a:off x="715972" y="1815495"/>
            <a:ext cx="783771" cy="1545772"/>
            <a:chOff x="3069772" y="2547256"/>
            <a:chExt cx="783771" cy="1545772"/>
          </a:xfrm>
        </p:grpSpPr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21DD3231-D0EE-B14D-9BC6-835525B4A7AD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EBEEABA-8093-7642-B6D5-308DB102166D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C4491C9-4C12-D74A-BC77-6203DDB89936}"/>
              </a:ext>
            </a:extLst>
          </p:cNvPr>
          <p:cNvGrpSpPr/>
          <p:nvPr/>
        </p:nvGrpSpPr>
        <p:grpSpPr>
          <a:xfrm>
            <a:off x="691793" y="3546897"/>
            <a:ext cx="783771" cy="1545772"/>
            <a:chOff x="3069772" y="2547256"/>
            <a:chExt cx="783771" cy="1545772"/>
          </a:xfrm>
        </p:grpSpPr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E39D099D-3B6B-8948-8153-84D863CDA060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D71AC47-B1DB-B040-A4F2-BABFD6D86244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6DF39E1-F6B2-364C-A428-5C025B264A45}"/>
              </a:ext>
            </a:extLst>
          </p:cNvPr>
          <p:cNvGrpSpPr/>
          <p:nvPr/>
        </p:nvGrpSpPr>
        <p:grpSpPr>
          <a:xfrm>
            <a:off x="691793" y="5217531"/>
            <a:ext cx="783771" cy="1545772"/>
            <a:chOff x="3069772" y="2547256"/>
            <a:chExt cx="783771" cy="1545772"/>
          </a:xfrm>
        </p:grpSpPr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240AF4E5-7C02-E04F-8974-E241D3A9BADB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A4BA476-47A3-6847-BC9C-EF3D058E4354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1C5E49DB-392A-934B-AE3C-990955C5D6B2}"/>
              </a:ext>
            </a:extLst>
          </p:cNvPr>
          <p:cNvSpPr txBox="1"/>
          <p:nvPr/>
        </p:nvSpPr>
        <p:spPr>
          <a:xfrm>
            <a:off x="8133092" y="20965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＜ポイント計算＞</a:t>
            </a:r>
            <a:endParaRPr lang="en-US" sz="3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2DF5329-A91A-204D-BA91-6C53613454BE}"/>
              </a:ext>
            </a:extLst>
          </p:cNvPr>
          <p:cNvSpPr txBox="1"/>
          <p:nvPr/>
        </p:nvSpPr>
        <p:spPr>
          <a:xfrm>
            <a:off x="6181182" y="1145146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参加者はラウンド開始に１０ポイント得る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E1D47AC-D25C-9149-8538-EBC51249033D}"/>
              </a:ext>
            </a:extLst>
          </p:cNvPr>
          <p:cNvGrpSpPr/>
          <p:nvPr/>
        </p:nvGrpSpPr>
        <p:grpSpPr>
          <a:xfrm>
            <a:off x="1633759" y="109340"/>
            <a:ext cx="525129" cy="645864"/>
            <a:chOff x="2899952" y="1676834"/>
            <a:chExt cx="1050257" cy="861325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61C3016-13BA-7E41-8444-4924148625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7928FE8-9241-C140-B54E-D534C5DAFE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8F11728-CEDE-744B-81EB-3030EC1EC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BA649CB5-AC47-0247-8C95-7E3C135D5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3640F4F-CC59-764E-AC0B-53FED52FDF39}"/>
              </a:ext>
            </a:extLst>
          </p:cNvPr>
          <p:cNvGrpSpPr/>
          <p:nvPr/>
        </p:nvGrpSpPr>
        <p:grpSpPr>
          <a:xfrm>
            <a:off x="2161387" y="134479"/>
            <a:ext cx="525129" cy="645864"/>
            <a:chOff x="2899952" y="1676834"/>
            <a:chExt cx="1050257" cy="861325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E59CABF-6D10-D24B-BAC8-F1EFA80EBD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6A875B8-D896-E242-AAEC-6EC15CCD51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FB242D4-DCA0-F64B-A324-2735541CF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8E03869-FF61-0F41-9F3E-828F39C0C3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CA2A545-FE04-6C48-81E7-BC5307085B52}"/>
              </a:ext>
            </a:extLst>
          </p:cNvPr>
          <p:cNvGrpSpPr/>
          <p:nvPr/>
        </p:nvGrpSpPr>
        <p:grpSpPr>
          <a:xfrm>
            <a:off x="1644041" y="699365"/>
            <a:ext cx="525129" cy="645864"/>
            <a:chOff x="2899952" y="1676834"/>
            <a:chExt cx="1050257" cy="86132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8E69899D-9DAD-CC42-9620-7264438B9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2B132CC-673F-094E-9D85-A4F33280A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13E29275-0996-EA4C-AA60-1D30AA1FA7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4E159845-6DE1-4449-B15E-260FBDE06E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D93B1B2-2ED1-B04B-9FF7-A2BCE713582E}"/>
              </a:ext>
            </a:extLst>
          </p:cNvPr>
          <p:cNvGrpSpPr/>
          <p:nvPr/>
        </p:nvGrpSpPr>
        <p:grpSpPr>
          <a:xfrm>
            <a:off x="2184718" y="699365"/>
            <a:ext cx="525129" cy="645864"/>
            <a:chOff x="2899952" y="1676834"/>
            <a:chExt cx="1050257" cy="86132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6E454EC-CCA5-0F43-AA99-EFD20DF93B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6E9ABCE-EA19-D949-BC88-A19C2E154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BAEDBA95-9CFC-EB4E-B587-A8A71E0C8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6B65E4E9-FE2F-FC46-8623-B1520D8B8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B0E135-F966-2D4C-B386-D12054C9394B}"/>
              </a:ext>
            </a:extLst>
          </p:cNvPr>
          <p:cNvGrpSpPr/>
          <p:nvPr/>
        </p:nvGrpSpPr>
        <p:grpSpPr>
          <a:xfrm>
            <a:off x="1627431" y="1295110"/>
            <a:ext cx="525129" cy="645864"/>
            <a:chOff x="2899952" y="1676834"/>
            <a:chExt cx="1050257" cy="861325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4BA183CE-B600-6646-8AFD-56F9CF9F0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8FF13EB-10F7-9844-988C-0AEC49A950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2AD0B7E9-F3CC-E44B-8F85-B93AB7242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AB78B158-1A70-114A-91B6-EEAB66179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E7982CC-2158-8547-AC2C-2BE440A3EBFB}"/>
              </a:ext>
            </a:extLst>
          </p:cNvPr>
          <p:cNvGrpSpPr/>
          <p:nvPr/>
        </p:nvGrpSpPr>
        <p:grpSpPr>
          <a:xfrm>
            <a:off x="1906605" y="1055311"/>
            <a:ext cx="525129" cy="645864"/>
            <a:chOff x="2899952" y="1676834"/>
            <a:chExt cx="1050257" cy="861325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55E80F4E-8E01-F14D-90BF-0AC601308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5A934EE-9638-B245-AF51-7454B5E635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FB15031E-2A2B-8142-ADF3-BFF743111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4CFE82FA-BC81-3F4A-A9D9-F7141EB22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9397600-2A88-B848-93A4-C39D297D5C2F}"/>
              </a:ext>
            </a:extLst>
          </p:cNvPr>
          <p:cNvGrpSpPr/>
          <p:nvPr/>
        </p:nvGrpSpPr>
        <p:grpSpPr>
          <a:xfrm>
            <a:off x="2460787" y="387875"/>
            <a:ext cx="525129" cy="645864"/>
            <a:chOff x="2899952" y="1676834"/>
            <a:chExt cx="1050257" cy="861325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CB4E5B2A-B6B4-A54F-AA99-816DB5040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E14881B4-4C87-0247-88D1-B9B963C14A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FE2D6DCD-C8CD-924B-A534-474A04DF46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FF44A6D7-437A-F14B-B702-1D0D8E0A95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BE7F125-7FB9-2F43-855D-0440C91CF81E}"/>
              </a:ext>
            </a:extLst>
          </p:cNvPr>
          <p:cNvGrpSpPr/>
          <p:nvPr/>
        </p:nvGrpSpPr>
        <p:grpSpPr>
          <a:xfrm>
            <a:off x="1915691" y="437637"/>
            <a:ext cx="525129" cy="645864"/>
            <a:chOff x="2899952" y="1676834"/>
            <a:chExt cx="1050257" cy="861325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A8718F10-2024-3F4A-980E-6BD2D720B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C428476-77B4-0E4B-9ABE-2A8B1779AC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0A26AB73-27F9-084A-BDA7-79B5B3606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CB3647B3-E6AE-CA49-902D-A4DE01E7B3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2A4232A-3032-4247-B5F2-2F035761BC82}"/>
              </a:ext>
            </a:extLst>
          </p:cNvPr>
          <p:cNvGrpSpPr/>
          <p:nvPr/>
        </p:nvGrpSpPr>
        <p:grpSpPr>
          <a:xfrm>
            <a:off x="2180715" y="1333677"/>
            <a:ext cx="525129" cy="645864"/>
            <a:chOff x="2899952" y="1676834"/>
            <a:chExt cx="1050257" cy="861325"/>
          </a:xfrm>
        </p:grpSpPr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37435D42-7439-DE44-8D67-6CD71FAFB2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027CD97A-2DA0-DD47-B462-1363DF0D3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861A2A8D-61A1-DF4F-BC9F-329096552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0610441D-A103-0849-91F0-AB3F93CED1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66B301A-461D-EA43-AF3F-E3872CC8A84F}"/>
              </a:ext>
            </a:extLst>
          </p:cNvPr>
          <p:cNvGrpSpPr/>
          <p:nvPr/>
        </p:nvGrpSpPr>
        <p:grpSpPr>
          <a:xfrm>
            <a:off x="2452466" y="1068898"/>
            <a:ext cx="525129" cy="645864"/>
            <a:chOff x="2899952" y="1676834"/>
            <a:chExt cx="1050257" cy="861325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909DF113-647A-2540-9792-17D3798E94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C5D70A41-3AEF-B845-8EA1-84CFB25136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7F24BD9B-5ECB-D648-988F-76CF3BC68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D459BBEA-1C47-7B40-A7F1-52FB68866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246D7D2-E6E1-5F43-9CBE-734EBD3EF5EB}"/>
              </a:ext>
            </a:extLst>
          </p:cNvPr>
          <p:cNvGrpSpPr/>
          <p:nvPr/>
        </p:nvGrpSpPr>
        <p:grpSpPr>
          <a:xfrm>
            <a:off x="1586044" y="1754349"/>
            <a:ext cx="525129" cy="645864"/>
            <a:chOff x="2899952" y="1676834"/>
            <a:chExt cx="1050257" cy="861325"/>
          </a:xfrm>
        </p:grpSpPr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3D75662B-1B13-2D46-BC17-63FD24B3C4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9B16EC70-354E-4A44-B691-0D930DFA18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427BD03C-8484-1C48-8683-814DE3FA6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199AAE2C-FBE3-3940-912E-BDA25B5CE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A6D944A-0EA8-B448-8B64-160CA2BEEB80}"/>
              </a:ext>
            </a:extLst>
          </p:cNvPr>
          <p:cNvGrpSpPr/>
          <p:nvPr/>
        </p:nvGrpSpPr>
        <p:grpSpPr>
          <a:xfrm>
            <a:off x="2113672" y="1779488"/>
            <a:ext cx="525129" cy="645864"/>
            <a:chOff x="2899952" y="1676834"/>
            <a:chExt cx="1050257" cy="861325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6B2FA996-9FF2-E84E-B6A8-3B6B6AB048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27D6B5D0-F337-364E-A20D-3405FCCC2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59378AD6-9F56-5849-95B6-2A23973E82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92FFFCCA-C9DD-7F41-8D71-325C4CA35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16DDA9A-6A18-0247-A41F-CBD329180504}"/>
              </a:ext>
            </a:extLst>
          </p:cNvPr>
          <p:cNvGrpSpPr/>
          <p:nvPr/>
        </p:nvGrpSpPr>
        <p:grpSpPr>
          <a:xfrm>
            <a:off x="1596326" y="2344374"/>
            <a:ext cx="525129" cy="645864"/>
            <a:chOff x="2899952" y="1676834"/>
            <a:chExt cx="1050257" cy="861325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007DC193-BF18-8242-92F0-60077D9A68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C2883F08-1754-EE45-81FB-218463034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4DE6EB66-0BEB-A346-9CC4-6F46AA64F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80C14A29-EE9A-6C4F-8B54-C3AE58471A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FA356D7-E67C-F743-8ABF-873D754DCE98}"/>
              </a:ext>
            </a:extLst>
          </p:cNvPr>
          <p:cNvGrpSpPr/>
          <p:nvPr/>
        </p:nvGrpSpPr>
        <p:grpSpPr>
          <a:xfrm>
            <a:off x="2137003" y="2344374"/>
            <a:ext cx="525129" cy="645864"/>
            <a:chOff x="2899952" y="1676834"/>
            <a:chExt cx="1050257" cy="861325"/>
          </a:xfrm>
        </p:grpSpPr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FF6C00BD-CE4C-8141-899F-E3D446604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1ED4F59C-FF66-924C-BD33-4712AB00DF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EEC824A6-E929-8745-80A5-AC81A34D7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608A3891-7E8E-B84C-B03E-B55C94E3C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BE2AE87-8C6C-094E-812E-1D89F47C6190}"/>
              </a:ext>
            </a:extLst>
          </p:cNvPr>
          <p:cNvGrpSpPr/>
          <p:nvPr/>
        </p:nvGrpSpPr>
        <p:grpSpPr>
          <a:xfrm>
            <a:off x="1579716" y="2940119"/>
            <a:ext cx="525129" cy="645864"/>
            <a:chOff x="2899952" y="1676834"/>
            <a:chExt cx="1050257" cy="861325"/>
          </a:xfrm>
        </p:grpSpPr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8236151A-86EF-E947-80B2-7479405B3D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FFE3F491-9F1A-1449-9744-37DC272AC7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39C8B39D-DB94-DA41-81A4-A9B48909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E27B2C60-33BC-704C-8761-557D5A84B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7BD3B7E-B783-9249-819A-5B7FAE7AC222}"/>
              </a:ext>
            </a:extLst>
          </p:cNvPr>
          <p:cNvGrpSpPr/>
          <p:nvPr/>
        </p:nvGrpSpPr>
        <p:grpSpPr>
          <a:xfrm>
            <a:off x="1858890" y="2700320"/>
            <a:ext cx="525129" cy="645864"/>
            <a:chOff x="2899952" y="1676834"/>
            <a:chExt cx="1050257" cy="861325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95B0CE11-2032-D949-9B96-EC9825A30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8C1BB1BD-DE95-EC40-9DE6-FE6605F44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255A770C-6D14-414D-92F6-24AA85B28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34074403-C2DA-8748-9344-F81E29A95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5CDA022-22B8-0148-A575-9EB02DEF33AE}"/>
              </a:ext>
            </a:extLst>
          </p:cNvPr>
          <p:cNvGrpSpPr/>
          <p:nvPr/>
        </p:nvGrpSpPr>
        <p:grpSpPr>
          <a:xfrm>
            <a:off x="2413072" y="2032884"/>
            <a:ext cx="525129" cy="645864"/>
            <a:chOff x="2899952" y="1676834"/>
            <a:chExt cx="1050257" cy="861325"/>
          </a:xfrm>
        </p:grpSpPr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C7AB82C-101C-6D4F-8FFA-E64D0A6E1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019F83FE-0A29-CB48-8FB0-FC206FEE2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2447726A-3DA3-E244-ADF3-C21B702079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5DEB3DA1-B5BC-6349-8161-B2007E0751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0FF93A8-F466-AD4F-8905-7899EA9E9F76}"/>
              </a:ext>
            </a:extLst>
          </p:cNvPr>
          <p:cNvGrpSpPr/>
          <p:nvPr/>
        </p:nvGrpSpPr>
        <p:grpSpPr>
          <a:xfrm>
            <a:off x="1867976" y="2082646"/>
            <a:ext cx="525129" cy="645864"/>
            <a:chOff x="2899952" y="1676834"/>
            <a:chExt cx="1050257" cy="861325"/>
          </a:xfrm>
        </p:grpSpPr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BBACD23F-9376-4747-BCC8-D41017336B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CDBFCEFF-9D5C-4E47-8717-3FD26FB400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511B2E73-9360-2544-B2FE-6158A0106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81D6AD38-862F-9645-968E-ED5B830109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2B9EE4A-2A45-0442-A501-83AC7E35C9B9}"/>
              </a:ext>
            </a:extLst>
          </p:cNvPr>
          <p:cNvGrpSpPr/>
          <p:nvPr/>
        </p:nvGrpSpPr>
        <p:grpSpPr>
          <a:xfrm>
            <a:off x="2133000" y="2978686"/>
            <a:ext cx="525129" cy="645864"/>
            <a:chOff x="2899952" y="1676834"/>
            <a:chExt cx="1050257" cy="861325"/>
          </a:xfrm>
        </p:grpSpPr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1E756DEB-5FEE-9D49-ACFA-AA9966833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2C28C72-37A5-1F4A-B7BA-33794DADBB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5CB87CE8-1F26-764A-98EA-D2822530C1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1A380763-EAA2-FE45-A7C2-5DCA39859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70AC3FE-8681-4447-B6EA-100EA2EC9C2A}"/>
              </a:ext>
            </a:extLst>
          </p:cNvPr>
          <p:cNvGrpSpPr/>
          <p:nvPr/>
        </p:nvGrpSpPr>
        <p:grpSpPr>
          <a:xfrm>
            <a:off x="2404751" y="2713907"/>
            <a:ext cx="525129" cy="645864"/>
            <a:chOff x="2899952" y="1676834"/>
            <a:chExt cx="1050257" cy="861325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48DEBBF5-7B29-0346-8542-701D876938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71DAD03E-40E2-4046-A131-9F40DF083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A430CF94-22C5-104C-BE31-1EB48EFDB6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49436BA8-E971-8F43-9D42-305288FA1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1C68544-C4F4-3241-9C2B-090BC9B630FE}"/>
              </a:ext>
            </a:extLst>
          </p:cNvPr>
          <p:cNvGrpSpPr/>
          <p:nvPr/>
        </p:nvGrpSpPr>
        <p:grpSpPr>
          <a:xfrm>
            <a:off x="1567389" y="3426393"/>
            <a:ext cx="525129" cy="645864"/>
            <a:chOff x="2899952" y="1676834"/>
            <a:chExt cx="1050257" cy="861325"/>
          </a:xfrm>
        </p:grpSpPr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206B5C44-E949-5B44-8EC7-6F8C0082C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4D8DDF41-4C76-3844-88CD-82839B419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59C84A96-38A5-3740-A87A-E940A90A4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AEF3B095-006A-A140-9AB8-ACD3B0BBB7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292AD2BD-E685-4440-A09F-C66B3F1A8352}"/>
              </a:ext>
            </a:extLst>
          </p:cNvPr>
          <p:cNvGrpSpPr/>
          <p:nvPr/>
        </p:nvGrpSpPr>
        <p:grpSpPr>
          <a:xfrm>
            <a:off x="2095017" y="3451532"/>
            <a:ext cx="525129" cy="645864"/>
            <a:chOff x="2899952" y="1676834"/>
            <a:chExt cx="1050257" cy="861325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3CEA5450-DA07-6D41-AD4F-806F5C0B76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38433F23-087D-6C44-8780-1D59556CE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1C1D307A-5CD9-8946-ADF7-A9D1F27015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3CFF9B93-15BF-654E-87AD-A1988A305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AAE2353-D5A2-BD48-AEE3-824F72456FF4}"/>
              </a:ext>
            </a:extLst>
          </p:cNvPr>
          <p:cNvGrpSpPr/>
          <p:nvPr/>
        </p:nvGrpSpPr>
        <p:grpSpPr>
          <a:xfrm>
            <a:off x="1577671" y="4016418"/>
            <a:ext cx="525129" cy="645864"/>
            <a:chOff x="2899952" y="1676834"/>
            <a:chExt cx="1050257" cy="861325"/>
          </a:xfrm>
        </p:grpSpPr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E7F70F71-B2F7-BF4F-9EDC-8AE740442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5A7AC3D8-2CE3-F34E-980B-12C76B830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49F5908E-D97C-2842-9DAD-169612120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2911A7C4-F837-0C47-8913-EB120D764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98428E6-8222-3044-85E4-563932839734}"/>
              </a:ext>
            </a:extLst>
          </p:cNvPr>
          <p:cNvGrpSpPr/>
          <p:nvPr/>
        </p:nvGrpSpPr>
        <p:grpSpPr>
          <a:xfrm>
            <a:off x="2118348" y="4016418"/>
            <a:ext cx="525129" cy="645864"/>
            <a:chOff x="2899952" y="1676834"/>
            <a:chExt cx="1050257" cy="861325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7B685FC5-8D62-F54C-BC87-647B98B07C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2139E11C-7396-034D-B3BF-BB5AA736A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CDA6BDCC-7603-5D4C-9C2D-8D18B97771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325B65F0-93EE-5640-AD89-912AF00D6A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CF330FF-3071-CE4D-8600-BD8C371550B0}"/>
              </a:ext>
            </a:extLst>
          </p:cNvPr>
          <p:cNvGrpSpPr/>
          <p:nvPr/>
        </p:nvGrpSpPr>
        <p:grpSpPr>
          <a:xfrm>
            <a:off x="1561061" y="4612163"/>
            <a:ext cx="525129" cy="645864"/>
            <a:chOff x="2899952" y="1676834"/>
            <a:chExt cx="1050257" cy="861325"/>
          </a:xfrm>
        </p:grpSpPr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457FE2B7-1E30-7845-91E5-4D7F46F6EE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B1712A0E-38B2-F246-9271-611B4CF4B1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C8B90A33-3AD6-414A-AD72-0E1EA26B5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3FA5282C-E8C1-434B-B939-64ADC2688A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CDB3F1B-7418-E744-B9B2-9158E01D3CFD}"/>
              </a:ext>
            </a:extLst>
          </p:cNvPr>
          <p:cNvGrpSpPr/>
          <p:nvPr/>
        </p:nvGrpSpPr>
        <p:grpSpPr>
          <a:xfrm>
            <a:off x="1840235" y="4372364"/>
            <a:ext cx="525129" cy="645864"/>
            <a:chOff x="2899952" y="1676834"/>
            <a:chExt cx="1050257" cy="861325"/>
          </a:xfrm>
        </p:grpSpPr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E5271524-DCBC-D941-B7CE-27E134C8F5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DCDD69BF-6473-AC4B-AA50-02A89D701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B3AD245A-509B-E742-8204-94F62C46C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51BF1F85-5CBB-8845-8C05-993AAFF42C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64FBB72-C353-8E41-ABA0-1BD6C47B4B7D}"/>
              </a:ext>
            </a:extLst>
          </p:cNvPr>
          <p:cNvGrpSpPr/>
          <p:nvPr/>
        </p:nvGrpSpPr>
        <p:grpSpPr>
          <a:xfrm>
            <a:off x="2394417" y="3704928"/>
            <a:ext cx="525129" cy="645864"/>
            <a:chOff x="2899952" y="1676834"/>
            <a:chExt cx="1050257" cy="861325"/>
          </a:xfrm>
        </p:grpSpPr>
        <p:pic>
          <p:nvPicPr>
            <p:cNvPr id="171" name="Picture 170">
              <a:extLst>
                <a:ext uri="{FF2B5EF4-FFF2-40B4-BE49-F238E27FC236}">
                  <a16:creationId xmlns:a16="http://schemas.microsoft.com/office/drawing/2014/main" id="{932D2DFC-4570-FD4F-BE68-47AA7DCA2E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E4E7E259-C5C3-6F4F-B089-5A2ADECF71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73" name="Picture 172">
              <a:extLst>
                <a:ext uri="{FF2B5EF4-FFF2-40B4-BE49-F238E27FC236}">
                  <a16:creationId xmlns:a16="http://schemas.microsoft.com/office/drawing/2014/main" id="{74861D79-70D2-CB4F-ABEB-98325DBEDB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4EB528BC-E0C1-5C40-9F93-192F8BE7E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E054668-6A97-9D44-89F2-4A4E8AE81075}"/>
              </a:ext>
            </a:extLst>
          </p:cNvPr>
          <p:cNvGrpSpPr/>
          <p:nvPr/>
        </p:nvGrpSpPr>
        <p:grpSpPr>
          <a:xfrm>
            <a:off x="1849321" y="3754690"/>
            <a:ext cx="525129" cy="645864"/>
            <a:chOff x="2899952" y="1676834"/>
            <a:chExt cx="1050257" cy="861325"/>
          </a:xfrm>
        </p:grpSpPr>
        <p:pic>
          <p:nvPicPr>
            <p:cNvPr id="176" name="Picture 175">
              <a:extLst>
                <a:ext uri="{FF2B5EF4-FFF2-40B4-BE49-F238E27FC236}">
                  <a16:creationId xmlns:a16="http://schemas.microsoft.com/office/drawing/2014/main" id="{FFDF7F15-38B7-2242-8805-3593BC9B9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77" name="Picture 176">
              <a:extLst>
                <a:ext uri="{FF2B5EF4-FFF2-40B4-BE49-F238E27FC236}">
                  <a16:creationId xmlns:a16="http://schemas.microsoft.com/office/drawing/2014/main" id="{56272784-06FF-8E42-A6DD-0BEAC6B05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BCBB42CB-3E70-304B-BFB6-172266EE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3A19C12D-0A27-8C41-ACB8-DE425C7F33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1F58FD5-6A84-964F-964A-2999F3BC0611}"/>
              </a:ext>
            </a:extLst>
          </p:cNvPr>
          <p:cNvGrpSpPr/>
          <p:nvPr/>
        </p:nvGrpSpPr>
        <p:grpSpPr>
          <a:xfrm>
            <a:off x="2114345" y="4650730"/>
            <a:ext cx="525129" cy="645864"/>
            <a:chOff x="2899952" y="1676834"/>
            <a:chExt cx="1050257" cy="861325"/>
          </a:xfrm>
        </p:grpSpPr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A0A1C483-6CFC-5847-97F0-9A0720C08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2700EBDF-175E-3D4D-A8D6-4AAC0F0C24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AC76BE2D-75CA-EB44-BBB6-32E388B7F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84" name="Picture 183">
              <a:extLst>
                <a:ext uri="{FF2B5EF4-FFF2-40B4-BE49-F238E27FC236}">
                  <a16:creationId xmlns:a16="http://schemas.microsoft.com/office/drawing/2014/main" id="{83810EE7-A170-4D4D-848A-5478DAE2AB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0CF2B12-243D-CD47-9574-4AF3B753B887}"/>
              </a:ext>
            </a:extLst>
          </p:cNvPr>
          <p:cNvGrpSpPr/>
          <p:nvPr/>
        </p:nvGrpSpPr>
        <p:grpSpPr>
          <a:xfrm>
            <a:off x="2386096" y="4385951"/>
            <a:ext cx="525129" cy="645864"/>
            <a:chOff x="2899952" y="1676834"/>
            <a:chExt cx="1050257" cy="861325"/>
          </a:xfrm>
        </p:grpSpPr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49C6EFD5-548A-3944-B745-5A7B97C3A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197D81A7-844C-AD45-902C-7426DD01C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F8D676E2-1189-7F40-B60A-71C2CADB4E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8B75BACA-3A4C-614C-A88E-5FD497A58C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61CE427-00A2-364C-9D23-B48DD788B81D}"/>
              </a:ext>
            </a:extLst>
          </p:cNvPr>
          <p:cNvGrpSpPr/>
          <p:nvPr/>
        </p:nvGrpSpPr>
        <p:grpSpPr>
          <a:xfrm>
            <a:off x="1540885" y="5150081"/>
            <a:ext cx="525129" cy="645864"/>
            <a:chOff x="2899952" y="1676834"/>
            <a:chExt cx="1050257" cy="861325"/>
          </a:xfrm>
        </p:grpSpPr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9A736E70-0393-474D-8299-BA5C66EAA6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92" name="Picture 191">
              <a:extLst>
                <a:ext uri="{FF2B5EF4-FFF2-40B4-BE49-F238E27FC236}">
                  <a16:creationId xmlns:a16="http://schemas.microsoft.com/office/drawing/2014/main" id="{8F31E843-1847-CA46-977B-FC795CFB1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93" name="Picture 192">
              <a:extLst>
                <a:ext uri="{FF2B5EF4-FFF2-40B4-BE49-F238E27FC236}">
                  <a16:creationId xmlns:a16="http://schemas.microsoft.com/office/drawing/2014/main" id="{2F5C321A-F993-5348-AE0A-A17D4517B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94" name="Picture 193">
              <a:extLst>
                <a:ext uri="{FF2B5EF4-FFF2-40B4-BE49-F238E27FC236}">
                  <a16:creationId xmlns:a16="http://schemas.microsoft.com/office/drawing/2014/main" id="{BB53768D-FBA0-9F4F-A6A3-831F80539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02ECCE5-6A26-214B-BB22-83D4B50F4646}"/>
              </a:ext>
            </a:extLst>
          </p:cNvPr>
          <p:cNvGrpSpPr/>
          <p:nvPr/>
        </p:nvGrpSpPr>
        <p:grpSpPr>
          <a:xfrm>
            <a:off x="2068513" y="5175220"/>
            <a:ext cx="525129" cy="645864"/>
            <a:chOff x="2899952" y="1676834"/>
            <a:chExt cx="1050257" cy="861325"/>
          </a:xfrm>
        </p:grpSpPr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0248EBC5-9C68-5B42-ABFA-91B16BA4B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C6D5C592-D1FC-0549-84E0-8D80249C8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D4CCF61E-B72C-474A-8729-D5E7C70687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8E63ACBC-D545-2346-8701-0150A24532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437EC41-1AE7-A94B-AA00-918E3060FA5A}"/>
              </a:ext>
            </a:extLst>
          </p:cNvPr>
          <p:cNvGrpSpPr/>
          <p:nvPr/>
        </p:nvGrpSpPr>
        <p:grpSpPr>
          <a:xfrm>
            <a:off x="1551167" y="5740106"/>
            <a:ext cx="525129" cy="645864"/>
            <a:chOff x="2899952" y="1676834"/>
            <a:chExt cx="1050257" cy="861325"/>
          </a:xfrm>
        </p:grpSpPr>
        <p:pic>
          <p:nvPicPr>
            <p:cNvPr id="201" name="Picture 200">
              <a:extLst>
                <a:ext uri="{FF2B5EF4-FFF2-40B4-BE49-F238E27FC236}">
                  <a16:creationId xmlns:a16="http://schemas.microsoft.com/office/drawing/2014/main" id="{5912945A-0685-664B-80BE-B8C7FA8058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45D13263-0E96-7448-B8D2-AB88493381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DC82076A-FB12-0240-94C5-ACC58C52C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55CDE4A1-1F2B-C844-9A8B-C86A4A3E05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D187F659-7D25-604F-94CA-B24777567B3A}"/>
              </a:ext>
            </a:extLst>
          </p:cNvPr>
          <p:cNvGrpSpPr/>
          <p:nvPr/>
        </p:nvGrpSpPr>
        <p:grpSpPr>
          <a:xfrm>
            <a:off x="2091844" y="5740106"/>
            <a:ext cx="525129" cy="645864"/>
            <a:chOff x="2899952" y="1676834"/>
            <a:chExt cx="1050257" cy="861325"/>
          </a:xfrm>
        </p:grpSpPr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47C61D7D-FE19-E143-B07D-439F4229E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7B1C70A2-7042-2A47-9233-BC3EB79D70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A7549196-C8C1-7E4F-9E72-9F30DB4306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C9866B0-10D8-DB4D-B791-1683F1729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3EBD76C3-3FFE-124A-BB0E-DAED12A59C7B}"/>
              </a:ext>
            </a:extLst>
          </p:cNvPr>
          <p:cNvGrpSpPr/>
          <p:nvPr/>
        </p:nvGrpSpPr>
        <p:grpSpPr>
          <a:xfrm>
            <a:off x="1534557" y="6335851"/>
            <a:ext cx="525129" cy="645864"/>
            <a:chOff x="2899952" y="1676834"/>
            <a:chExt cx="1050257" cy="861325"/>
          </a:xfrm>
        </p:grpSpPr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B86B7F54-F0F7-5448-B17D-A32FE5ABC9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12" name="Picture 211">
              <a:extLst>
                <a:ext uri="{FF2B5EF4-FFF2-40B4-BE49-F238E27FC236}">
                  <a16:creationId xmlns:a16="http://schemas.microsoft.com/office/drawing/2014/main" id="{3661F689-DB01-5441-8C7E-47817D00EB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13" name="Picture 212">
              <a:extLst>
                <a:ext uri="{FF2B5EF4-FFF2-40B4-BE49-F238E27FC236}">
                  <a16:creationId xmlns:a16="http://schemas.microsoft.com/office/drawing/2014/main" id="{CD228281-822E-B949-8CE3-FA30746A7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14" name="Picture 213">
              <a:extLst>
                <a:ext uri="{FF2B5EF4-FFF2-40B4-BE49-F238E27FC236}">
                  <a16:creationId xmlns:a16="http://schemas.microsoft.com/office/drawing/2014/main" id="{6C51AE54-1A85-6E4D-B538-69C6B112F6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496BF0C-B534-7840-95B2-B4E0EE69D531}"/>
              </a:ext>
            </a:extLst>
          </p:cNvPr>
          <p:cNvGrpSpPr/>
          <p:nvPr/>
        </p:nvGrpSpPr>
        <p:grpSpPr>
          <a:xfrm>
            <a:off x="1813731" y="6096052"/>
            <a:ext cx="525129" cy="645864"/>
            <a:chOff x="2899952" y="1676834"/>
            <a:chExt cx="1050257" cy="861325"/>
          </a:xfrm>
        </p:grpSpPr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F62E974B-CDDB-0B49-87F7-74F664F1A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F525B87-DE0B-FD4C-8C75-4D92CA5C13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18" name="Picture 217">
              <a:extLst>
                <a:ext uri="{FF2B5EF4-FFF2-40B4-BE49-F238E27FC236}">
                  <a16:creationId xmlns:a16="http://schemas.microsoft.com/office/drawing/2014/main" id="{2CC96949-494F-644C-BE2E-626B99450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A22917A2-3ADA-9C43-A60B-B144D7609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A96C77BD-AABC-3247-A0AA-D4ED1260DBA2}"/>
              </a:ext>
            </a:extLst>
          </p:cNvPr>
          <p:cNvGrpSpPr/>
          <p:nvPr/>
        </p:nvGrpSpPr>
        <p:grpSpPr>
          <a:xfrm>
            <a:off x="2367913" y="5428616"/>
            <a:ext cx="525129" cy="645864"/>
            <a:chOff x="2899952" y="1676834"/>
            <a:chExt cx="1050257" cy="861325"/>
          </a:xfrm>
        </p:grpSpPr>
        <p:pic>
          <p:nvPicPr>
            <p:cNvPr id="221" name="Picture 220">
              <a:extLst>
                <a:ext uri="{FF2B5EF4-FFF2-40B4-BE49-F238E27FC236}">
                  <a16:creationId xmlns:a16="http://schemas.microsoft.com/office/drawing/2014/main" id="{8D56442F-397E-344B-8657-D50ED17DE9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22" name="Picture 221">
              <a:extLst>
                <a:ext uri="{FF2B5EF4-FFF2-40B4-BE49-F238E27FC236}">
                  <a16:creationId xmlns:a16="http://schemas.microsoft.com/office/drawing/2014/main" id="{E48E42B9-A90F-5543-BFB8-7117041E9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23" name="Picture 222">
              <a:extLst>
                <a:ext uri="{FF2B5EF4-FFF2-40B4-BE49-F238E27FC236}">
                  <a16:creationId xmlns:a16="http://schemas.microsoft.com/office/drawing/2014/main" id="{63FDF0C0-0D6C-954C-A338-5DCF1A934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24" name="Picture 223">
              <a:extLst>
                <a:ext uri="{FF2B5EF4-FFF2-40B4-BE49-F238E27FC236}">
                  <a16:creationId xmlns:a16="http://schemas.microsoft.com/office/drawing/2014/main" id="{6F4985F4-07CD-604F-8E52-851CF3CE6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3F45EA99-3726-2F4A-A77C-EC727AAF1D42}"/>
              </a:ext>
            </a:extLst>
          </p:cNvPr>
          <p:cNvGrpSpPr/>
          <p:nvPr/>
        </p:nvGrpSpPr>
        <p:grpSpPr>
          <a:xfrm>
            <a:off x="1822817" y="5478378"/>
            <a:ext cx="525129" cy="645864"/>
            <a:chOff x="2899952" y="1676834"/>
            <a:chExt cx="1050257" cy="861325"/>
          </a:xfrm>
        </p:grpSpPr>
        <p:pic>
          <p:nvPicPr>
            <p:cNvPr id="226" name="Picture 225">
              <a:extLst>
                <a:ext uri="{FF2B5EF4-FFF2-40B4-BE49-F238E27FC236}">
                  <a16:creationId xmlns:a16="http://schemas.microsoft.com/office/drawing/2014/main" id="{BC3961CB-7AAA-E241-A18B-D0DBE7E840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27" name="Picture 226">
              <a:extLst>
                <a:ext uri="{FF2B5EF4-FFF2-40B4-BE49-F238E27FC236}">
                  <a16:creationId xmlns:a16="http://schemas.microsoft.com/office/drawing/2014/main" id="{89EA5DEE-AC04-AD44-98D5-3657EC02ED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28" name="Picture 227">
              <a:extLst>
                <a:ext uri="{FF2B5EF4-FFF2-40B4-BE49-F238E27FC236}">
                  <a16:creationId xmlns:a16="http://schemas.microsoft.com/office/drawing/2014/main" id="{16D72197-D494-CE45-91F9-37EF33C2D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id="{95874920-3140-AB4C-BBA6-F7251FAFB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911D228-2CDE-814C-A2BC-C345972E9699}"/>
              </a:ext>
            </a:extLst>
          </p:cNvPr>
          <p:cNvGrpSpPr/>
          <p:nvPr/>
        </p:nvGrpSpPr>
        <p:grpSpPr>
          <a:xfrm>
            <a:off x="2087841" y="6374418"/>
            <a:ext cx="525129" cy="645864"/>
            <a:chOff x="2899952" y="1676834"/>
            <a:chExt cx="1050257" cy="861325"/>
          </a:xfrm>
        </p:grpSpPr>
        <p:pic>
          <p:nvPicPr>
            <p:cNvPr id="231" name="Picture 230">
              <a:extLst>
                <a:ext uri="{FF2B5EF4-FFF2-40B4-BE49-F238E27FC236}">
                  <a16:creationId xmlns:a16="http://schemas.microsoft.com/office/drawing/2014/main" id="{5CC2E940-2DD2-634D-8EAD-C24F56DE8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32" name="Picture 231">
              <a:extLst>
                <a:ext uri="{FF2B5EF4-FFF2-40B4-BE49-F238E27FC236}">
                  <a16:creationId xmlns:a16="http://schemas.microsoft.com/office/drawing/2014/main" id="{9299EE97-B0FD-4149-B734-1AF2D4A4FF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33" name="Picture 232">
              <a:extLst>
                <a:ext uri="{FF2B5EF4-FFF2-40B4-BE49-F238E27FC236}">
                  <a16:creationId xmlns:a16="http://schemas.microsoft.com/office/drawing/2014/main" id="{5E6020EF-D066-9648-A491-873E8B7BEC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34" name="Picture 233">
              <a:extLst>
                <a:ext uri="{FF2B5EF4-FFF2-40B4-BE49-F238E27FC236}">
                  <a16:creationId xmlns:a16="http://schemas.microsoft.com/office/drawing/2014/main" id="{D1B5C94B-2613-B149-8297-955603959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C1F0BAFA-50ED-4E46-90C5-A893A3DC4F89}"/>
              </a:ext>
            </a:extLst>
          </p:cNvPr>
          <p:cNvGrpSpPr/>
          <p:nvPr/>
        </p:nvGrpSpPr>
        <p:grpSpPr>
          <a:xfrm>
            <a:off x="2359592" y="6109639"/>
            <a:ext cx="525129" cy="645864"/>
            <a:chOff x="2899952" y="1676834"/>
            <a:chExt cx="1050257" cy="861325"/>
          </a:xfrm>
        </p:grpSpPr>
        <p:pic>
          <p:nvPicPr>
            <p:cNvPr id="236" name="Picture 235">
              <a:extLst>
                <a:ext uri="{FF2B5EF4-FFF2-40B4-BE49-F238E27FC236}">
                  <a16:creationId xmlns:a16="http://schemas.microsoft.com/office/drawing/2014/main" id="{8A5F1260-A811-9F40-83B9-FBBA38C98D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r="15653" b="12791"/>
            <a:stretch/>
          </p:blipFill>
          <p:spPr>
            <a:xfrm>
              <a:off x="2899953" y="1676834"/>
              <a:ext cx="1001488" cy="783772"/>
            </a:xfrm>
            <a:prstGeom prst="rect">
              <a:avLst/>
            </a:prstGeom>
          </p:spPr>
        </p:pic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E2B98145-A425-1B47-9C6E-8A1C1DD4D0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5653"/>
            <a:stretch/>
          </p:blipFill>
          <p:spPr>
            <a:xfrm>
              <a:off x="2899953" y="1754387"/>
              <a:ext cx="1001488" cy="783772"/>
            </a:xfrm>
            <a:prstGeom prst="rect">
              <a:avLst/>
            </a:prstGeom>
          </p:spPr>
        </p:pic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4C0EC67D-ECD9-FF40-BBA5-0AD4F194A5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939" t="12791" r="13939"/>
            <a:stretch/>
          </p:blipFill>
          <p:spPr>
            <a:xfrm>
              <a:off x="2899952" y="1710360"/>
              <a:ext cx="1025873" cy="783772"/>
            </a:xfrm>
            <a:prstGeom prst="rect">
              <a:avLst/>
            </a:prstGeom>
          </p:spPr>
        </p:pic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976D964A-92A7-5F4F-A835-22C08A74C5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5582" t="12791" r="12296"/>
            <a:stretch/>
          </p:blipFill>
          <p:spPr>
            <a:xfrm>
              <a:off x="2924337" y="1679548"/>
              <a:ext cx="1025872" cy="783772"/>
            </a:xfrm>
            <a:prstGeom prst="rect">
              <a:avLst/>
            </a:prstGeom>
          </p:spPr>
        </p:pic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id="{E90E23ED-B961-7541-B7DF-2773AC664C28}"/>
              </a:ext>
            </a:extLst>
          </p:cNvPr>
          <p:cNvSpPr txBox="1"/>
          <p:nvPr/>
        </p:nvSpPr>
        <p:spPr>
          <a:xfrm>
            <a:off x="6181181" y="2144480"/>
            <a:ext cx="323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１ポイント刻みで投資するポイントを決定</a:t>
            </a:r>
            <a:endParaRPr lang="en-US" sz="24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33312643-D33B-FB49-B762-17DFCC854A7E}"/>
              </a:ext>
            </a:extLst>
          </p:cNvPr>
          <p:cNvSpPr txBox="1"/>
          <p:nvPr/>
        </p:nvSpPr>
        <p:spPr>
          <a:xfrm>
            <a:off x="2895276" y="472183"/>
            <a:ext cx="232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２ポイント投資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6C980FD-701D-F045-BD7D-7C8B594B45E3}"/>
              </a:ext>
            </a:extLst>
          </p:cNvPr>
          <p:cNvSpPr txBox="1"/>
          <p:nvPr/>
        </p:nvSpPr>
        <p:spPr>
          <a:xfrm>
            <a:off x="2895276" y="2084129"/>
            <a:ext cx="232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８ポイント投資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65124C0-5046-CA4F-B4C5-F510A60E6F26}"/>
              </a:ext>
            </a:extLst>
          </p:cNvPr>
          <p:cNvSpPr txBox="1"/>
          <p:nvPr/>
        </p:nvSpPr>
        <p:spPr>
          <a:xfrm>
            <a:off x="2895276" y="3785150"/>
            <a:ext cx="232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０ポイント投資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2B6499F3-1430-2D4E-8AE3-16BF0AF79843}"/>
              </a:ext>
            </a:extLst>
          </p:cNvPr>
          <p:cNvSpPr txBox="1"/>
          <p:nvPr/>
        </p:nvSpPr>
        <p:spPr>
          <a:xfrm>
            <a:off x="2895276" y="5459270"/>
            <a:ext cx="2746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１０ポイント投資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1C97A759-932B-FB43-8996-8CBF3966E83B}"/>
              </a:ext>
            </a:extLst>
          </p:cNvPr>
          <p:cNvSpPr txBox="1"/>
          <p:nvPr/>
        </p:nvSpPr>
        <p:spPr>
          <a:xfrm>
            <a:off x="6136697" y="3143814"/>
            <a:ext cx="3231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投資されたポイントはプロジェクト内で２倍にされます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F9B6D211-DEDB-3A46-96AB-BD6E5088B92C}"/>
              </a:ext>
            </a:extLst>
          </p:cNvPr>
          <p:cNvSpPr txBox="1"/>
          <p:nvPr/>
        </p:nvSpPr>
        <p:spPr>
          <a:xfrm>
            <a:off x="9296725" y="5795945"/>
            <a:ext cx="2714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２０ポイント投資</a:t>
            </a:r>
            <a:b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４０ポイント分配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C945C836-2073-6748-ABC7-58AB86C13EEE}"/>
              </a:ext>
            </a:extLst>
          </p:cNvPr>
          <p:cNvSpPr txBox="1"/>
          <p:nvPr/>
        </p:nvSpPr>
        <p:spPr>
          <a:xfrm>
            <a:off x="6181180" y="4383083"/>
            <a:ext cx="3231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２倍にされたポイントは均等に分配されます（端数は切り上げ）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FECF4B6-03C6-D242-8A68-360B574DBA1C}"/>
              </a:ext>
            </a:extLst>
          </p:cNvPr>
          <p:cNvSpPr txBox="1"/>
          <p:nvPr/>
        </p:nvSpPr>
        <p:spPr>
          <a:xfrm>
            <a:off x="2895276" y="1091860"/>
            <a:ext cx="302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計１８ポイント獲得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4AF43C4-2295-4C48-B518-D72DF19B43D9}"/>
              </a:ext>
            </a:extLst>
          </p:cNvPr>
          <p:cNvSpPr txBox="1"/>
          <p:nvPr/>
        </p:nvSpPr>
        <p:spPr>
          <a:xfrm>
            <a:off x="2895276" y="2744644"/>
            <a:ext cx="302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計１２ポイント獲得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528EEEAD-4B72-5348-A4F2-775A243869C5}"/>
              </a:ext>
            </a:extLst>
          </p:cNvPr>
          <p:cNvSpPr txBox="1"/>
          <p:nvPr/>
        </p:nvSpPr>
        <p:spPr>
          <a:xfrm>
            <a:off x="2895276" y="4420771"/>
            <a:ext cx="302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計２０ポイント獲得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27652D7B-8E5F-124E-AFF3-D37F59DF4CCA}"/>
              </a:ext>
            </a:extLst>
          </p:cNvPr>
          <p:cNvSpPr txBox="1"/>
          <p:nvPr/>
        </p:nvSpPr>
        <p:spPr>
          <a:xfrm>
            <a:off x="2895276" y="6154984"/>
            <a:ext cx="302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計１０ポイント獲得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013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84"/>
    </mc:Choice>
    <mc:Fallback xmlns="">
      <p:transition spd="slow" advTm="18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62773 0.16667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80" y="833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0.63984 0.12106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92" y="6042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67748 0.17176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67" y="8588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64454 0.09421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27" y="4699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66732 0.09421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59" y="4699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48148E-6 L 0.62839 0.09074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453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70078 0.09422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9" y="469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68073 0.06088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36" y="303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07407E-6 L 0.64206 0.05718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96" y="284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72109 -0.18912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55" y="-9468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65013 -0.19282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00" y="-9653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69583 -0.25209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92" y="-12616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67435 -0.19699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11" y="-9861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0.69713 -0.16018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57" y="-8009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0.6694 -0.19375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4" y="-9699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65651 -0.19236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26" y="-963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0.67852 -0.1618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19" y="-8102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66484 -0.19375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2" y="-9699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0.65404 -0.19305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5" y="-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500"/>
                            </p:stCondLst>
                            <p:childTnLst>
                              <p:par>
                                <p:cTn id="2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0" grpId="0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4BD3521-83E4-9E48-8739-5BD0E40F6FF1}"/>
              </a:ext>
            </a:extLst>
          </p:cNvPr>
          <p:cNvSpPr/>
          <p:nvPr/>
        </p:nvSpPr>
        <p:spPr>
          <a:xfrm>
            <a:off x="2803072" y="2252626"/>
            <a:ext cx="304800" cy="4680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4EE656-ED1A-D44C-AB83-386C721509DC}"/>
              </a:ext>
            </a:extLst>
          </p:cNvPr>
          <p:cNvGrpSpPr/>
          <p:nvPr/>
        </p:nvGrpSpPr>
        <p:grpSpPr>
          <a:xfrm>
            <a:off x="3777344" y="1218491"/>
            <a:ext cx="783771" cy="1545772"/>
            <a:chOff x="3069772" y="2547256"/>
            <a:chExt cx="783771" cy="1545772"/>
          </a:xfrm>
        </p:grpSpPr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8E5BA14E-626C-5B4E-A138-E18CA93E59F9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AF9FECC-8D1D-E343-9C61-6487C027E920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126FABB-F071-2B4C-BE49-866CEA427ECB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5CC3472-4883-864C-BD99-72F480E8BF3F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71B2185C-35C7-7F49-A592-316515981F10}"/>
              </a:ext>
            </a:extLst>
          </p:cNvPr>
          <p:cNvSpPr/>
          <p:nvPr/>
        </p:nvSpPr>
        <p:spPr>
          <a:xfrm>
            <a:off x="2925533" y="2459455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6AF67D8-4391-B54B-9DB1-25ABBA572B60}"/>
              </a:ext>
            </a:extLst>
          </p:cNvPr>
          <p:cNvSpPr/>
          <p:nvPr/>
        </p:nvSpPr>
        <p:spPr>
          <a:xfrm>
            <a:off x="2950030" y="2187309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523FC47-03EB-CC4E-B998-FE20C655B7A1}"/>
              </a:ext>
            </a:extLst>
          </p:cNvPr>
          <p:cNvSpPr/>
          <p:nvPr/>
        </p:nvSpPr>
        <p:spPr>
          <a:xfrm>
            <a:off x="2960914" y="2590087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C2A7912-9E8C-754C-B7E4-855A809EE514}"/>
              </a:ext>
            </a:extLst>
          </p:cNvPr>
          <p:cNvSpPr/>
          <p:nvPr/>
        </p:nvSpPr>
        <p:spPr>
          <a:xfrm>
            <a:off x="2824843" y="2579196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DD70095-C8A9-8C4A-9D62-355FAAE8A7FB}"/>
              </a:ext>
            </a:extLst>
          </p:cNvPr>
          <p:cNvCxnSpPr/>
          <p:nvPr/>
        </p:nvCxnSpPr>
        <p:spPr>
          <a:xfrm flipV="1">
            <a:off x="3233058" y="1632147"/>
            <a:ext cx="0" cy="7075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8BEF465C-A2DC-ED4C-A64A-CF1EA24CBE54}"/>
              </a:ext>
            </a:extLst>
          </p:cNvPr>
          <p:cNvSpPr/>
          <p:nvPr/>
        </p:nvSpPr>
        <p:spPr>
          <a:xfrm>
            <a:off x="2819401" y="2013529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130E8CC-B557-7C43-ABB3-035F52606D54}"/>
              </a:ext>
            </a:extLst>
          </p:cNvPr>
          <p:cNvSpPr/>
          <p:nvPr/>
        </p:nvSpPr>
        <p:spPr>
          <a:xfrm>
            <a:off x="2971801" y="1800875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F8469-A278-3E41-BD2C-9F4F021A1ECF}"/>
              </a:ext>
            </a:extLst>
          </p:cNvPr>
          <p:cNvSpPr txBox="1"/>
          <p:nvPr/>
        </p:nvSpPr>
        <p:spPr>
          <a:xfrm>
            <a:off x="2367645" y="555243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１.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B092E85-466C-2C41-AD65-3092875DB8C7}"/>
              </a:ext>
            </a:extLst>
          </p:cNvPr>
          <p:cNvCxnSpPr/>
          <p:nvPr/>
        </p:nvCxnSpPr>
        <p:spPr>
          <a:xfrm>
            <a:off x="5617029" y="1980099"/>
            <a:ext cx="9252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3ABD66-0675-2F48-B157-2E95C3504249}"/>
              </a:ext>
            </a:extLst>
          </p:cNvPr>
          <p:cNvGrpSpPr/>
          <p:nvPr/>
        </p:nvGrpSpPr>
        <p:grpSpPr>
          <a:xfrm flipH="1">
            <a:off x="6879771" y="1153175"/>
            <a:ext cx="783771" cy="1545772"/>
            <a:chOff x="3069772" y="2547256"/>
            <a:chExt cx="783771" cy="1545772"/>
          </a:xfrm>
        </p:grpSpPr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A51507FB-07DD-3A4C-84A4-25D0A907C4C0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7E43F4D-FAB3-8B40-B008-2245FFB31539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7280932-5DAE-3441-9D74-976A1CF3827C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778F673-B57C-3B4A-B715-CFFBC6ACB2A2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8979098B-4C4F-B24F-9E58-ADDD4A854797}"/>
              </a:ext>
            </a:extLst>
          </p:cNvPr>
          <p:cNvSpPr/>
          <p:nvPr/>
        </p:nvSpPr>
        <p:spPr>
          <a:xfrm>
            <a:off x="7953416" y="1909737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E9CFC91-0CC7-FD40-BDE7-9CDE9EC3DF27}"/>
              </a:ext>
            </a:extLst>
          </p:cNvPr>
          <p:cNvSpPr/>
          <p:nvPr/>
        </p:nvSpPr>
        <p:spPr>
          <a:xfrm>
            <a:off x="8045927" y="2223508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48F10E8-41E3-7044-B2C5-994CD4B8A70B}"/>
              </a:ext>
            </a:extLst>
          </p:cNvPr>
          <p:cNvSpPr/>
          <p:nvPr/>
        </p:nvSpPr>
        <p:spPr>
          <a:xfrm>
            <a:off x="7934357" y="2041279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255592-BF1E-9F4E-B32B-360F3096C551}"/>
              </a:ext>
            </a:extLst>
          </p:cNvPr>
          <p:cNvSpPr/>
          <p:nvPr/>
        </p:nvSpPr>
        <p:spPr>
          <a:xfrm>
            <a:off x="2329543" y="478262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E4D04B5-5C72-854E-B295-A2A553182723}"/>
              </a:ext>
            </a:extLst>
          </p:cNvPr>
          <p:cNvSpPr/>
          <p:nvPr/>
        </p:nvSpPr>
        <p:spPr>
          <a:xfrm>
            <a:off x="6128656" y="492976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D623B05-C282-804D-B8EE-D1B62E8F4E6A}"/>
              </a:ext>
            </a:extLst>
          </p:cNvPr>
          <p:cNvCxnSpPr/>
          <p:nvPr/>
        </p:nvCxnSpPr>
        <p:spPr>
          <a:xfrm>
            <a:off x="9014315" y="1926873"/>
            <a:ext cx="9252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96ED07BD-A0DC-534E-BF43-514F1B286323}"/>
              </a:ext>
            </a:extLst>
          </p:cNvPr>
          <p:cNvSpPr/>
          <p:nvPr/>
        </p:nvSpPr>
        <p:spPr>
          <a:xfrm>
            <a:off x="2329543" y="3662329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4183E28-20CC-C946-B7E6-82AECDF2A6E3}"/>
              </a:ext>
            </a:extLst>
          </p:cNvPr>
          <p:cNvGrpSpPr/>
          <p:nvPr/>
        </p:nvGrpSpPr>
        <p:grpSpPr>
          <a:xfrm flipH="1">
            <a:off x="3592285" y="4494114"/>
            <a:ext cx="783771" cy="1545772"/>
            <a:chOff x="3069772" y="2547256"/>
            <a:chExt cx="783771" cy="1545772"/>
          </a:xfrm>
        </p:grpSpPr>
        <p:sp>
          <p:nvSpPr>
            <p:cNvPr id="69" name="Triangle 68">
              <a:extLst>
                <a:ext uri="{FF2B5EF4-FFF2-40B4-BE49-F238E27FC236}">
                  <a16:creationId xmlns:a16="http://schemas.microsoft.com/office/drawing/2014/main" id="{83248B5A-5CF4-134B-8C60-13CFB043F860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DF06899-7502-E245-9DDF-0BA0A8401DA2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670A365-9A64-DA4E-933E-331FC26442B7}"/>
              </a:ext>
            </a:extLst>
          </p:cNvPr>
          <p:cNvSpPr txBox="1"/>
          <p:nvPr/>
        </p:nvSpPr>
        <p:spPr>
          <a:xfrm>
            <a:off x="6218465" y="555243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２.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0D1300-E580-A44E-8051-EEC6F51C205E}"/>
              </a:ext>
            </a:extLst>
          </p:cNvPr>
          <p:cNvSpPr txBox="1"/>
          <p:nvPr/>
        </p:nvSpPr>
        <p:spPr>
          <a:xfrm>
            <a:off x="2340428" y="3760112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３.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7FE07A9-0420-164F-963A-B2BCAEF3C949}"/>
              </a:ext>
            </a:extLst>
          </p:cNvPr>
          <p:cNvCxnSpPr/>
          <p:nvPr/>
        </p:nvCxnSpPr>
        <p:spPr>
          <a:xfrm flipV="1">
            <a:off x="7305700" y="1966021"/>
            <a:ext cx="631378" cy="37288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E7084A1-0BD5-394E-A4AD-D7272091F682}"/>
              </a:ext>
            </a:extLst>
          </p:cNvPr>
          <p:cNvSpPr/>
          <p:nvPr/>
        </p:nvSpPr>
        <p:spPr>
          <a:xfrm>
            <a:off x="7919354" y="2139261"/>
            <a:ext cx="304800" cy="4680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C363C03-AAB8-4247-89AC-46EE9B58D82A}"/>
              </a:ext>
            </a:extLst>
          </p:cNvPr>
          <p:cNvCxnSpPr>
            <a:cxnSpLocks/>
          </p:cNvCxnSpPr>
          <p:nvPr/>
        </p:nvCxnSpPr>
        <p:spPr>
          <a:xfrm>
            <a:off x="7283925" y="2206425"/>
            <a:ext cx="763364" cy="25361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2A8E2A6D-B8EE-F74D-A604-2DDD0684A90A}"/>
              </a:ext>
            </a:extLst>
          </p:cNvPr>
          <p:cNvSpPr/>
          <p:nvPr/>
        </p:nvSpPr>
        <p:spPr>
          <a:xfrm>
            <a:off x="3020786" y="5598610"/>
            <a:ext cx="304800" cy="4680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AC74F60-8388-4948-A69D-ADF0DC3AEC21}"/>
              </a:ext>
            </a:extLst>
          </p:cNvPr>
          <p:cNvSpPr/>
          <p:nvPr/>
        </p:nvSpPr>
        <p:spPr>
          <a:xfrm>
            <a:off x="3143247" y="5805439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3896F74-0B0C-4542-A26F-6295B6F053A4}"/>
              </a:ext>
            </a:extLst>
          </p:cNvPr>
          <p:cNvSpPr/>
          <p:nvPr/>
        </p:nvSpPr>
        <p:spPr>
          <a:xfrm>
            <a:off x="3178628" y="5936071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EEA83DA-ABFC-DC42-BFAC-F8A7721A1567}"/>
              </a:ext>
            </a:extLst>
          </p:cNvPr>
          <p:cNvSpPr/>
          <p:nvPr/>
        </p:nvSpPr>
        <p:spPr>
          <a:xfrm>
            <a:off x="3042557" y="5925180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077E434-2FB6-B941-A754-7864287E1D68}"/>
              </a:ext>
            </a:extLst>
          </p:cNvPr>
          <p:cNvCxnSpPr>
            <a:cxnSpLocks/>
          </p:cNvCxnSpPr>
          <p:nvPr/>
        </p:nvCxnSpPr>
        <p:spPr>
          <a:xfrm>
            <a:off x="8371115" y="1730117"/>
            <a:ext cx="0" cy="8599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4B21DD9-D644-5240-8D6C-DD2AC7E9872F}"/>
              </a:ext>
            </a:extLst>
          </p:cNvPr>
          <p:cNvGrpSpPr/>
          <p:nvPr/>
        </p:nvGrpSpPr>
        <p:grpSpPr>
          <a:xfrm>
            <a:off x="2641812" y="5712001"/>
            <a:ext cx="304800" cy="468086"/>
            <a:chOff x="10667996" y="4631867"/>
            <a:chExt cx="304800" cy="468086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76C2C47B-891A-AA42-BCDE-982E118AB29A}"/>
                </a:ext>
              </a:extLst>
            </p:cNvPr>
            <p:cNvSpPr/>
            <p:nvPr/>
          </p:nvSpPr>
          <p:spPr>
            <a:xfrm>
              <a:off x="10667996" y="4631867"/>
              <a:ext cx="304800" cy="468086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B846918-F405-D14F-9CEC-15E7D5A8F6B8}"/>
                </a:ext>
              </a:extLst>
            </p:cNvPr>
            <p:cNvSpPr/>
            <p:nvPr/>
          </p:nvSpPr>
          <p:spPr>
            <a:xfrm>
              <a:off x="10688436" y="4931221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7157-8016-3742-B447-C06C20FDE003}"/>
                </a:ext>
              </a:extLst>
            </p:cNvPr>
            <p:cNvSpPr/>
            <p:nvPr/>
          </p:nvSpPr>
          <p:spPr>
            <a:xfrm>
              <a:off x="10753750" y="4825566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57C5F17-E9D6-644E-8729-AB6A0A8B2B30}"/>
                </a:ext>
              </a:extLst>
            </p:cNvPr>
            <p:cNvSpPr/>
            <p:nvPr/>
          </p:nvSpPr>
          <p:spPr>
            <a:xfrm>
              <a:off x="10808175" y="4952823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6419C36-3E9B-084B-9D6E-39D6368A17B9}"/>
              </a:ext>
            </a:extLst>
          </p:cNvPr>
          <p:cNvCxnSpPr>
            <a:cxnSpLocks/>
          </p:cNvCxnSpPr>
          <p:nvPr/>
        </p:nvCxnSpPr>
        <p:spPr>
          <a:xfrm flipH="1" flipV="1">
            <a:off x="3397746" y="2002263"/>
            <a:ext cx="629966" cy="31538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655B2B87-20E7-614C-A9C8-EC00066FA70B}"/>
              </a:ext>
            </a:extLst>
          </p:cNvPr>
          <p:cNvSpPr/>
          <p:nvPr/>
        </p:nvSpPr>
        <p:spPr>
          <a:xfrm>
            <a:off x="6096000" y="3651991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8CD89FA-968A-F74B-9C2B-2736797D3A48}"/>
              </a:ext>
            </a:extLst>
          </p:cNvPr>
          <p:cNvGrpSpPr/>
          <p:nvPr/>
        </p:nvGrpSpPr>
        <p:grpSpPr>
          <a:xfrm flipH="1">
            <a:off x="7358742" y="4483776"/>
            <a:ext cx="783771" cy="1545772"/>
            <a:chOff x="3069772" y="2547256"/>
            <a:chExt cx="783771" cy="1545772"/>
          </a:xfrm>
        </p:grpSpPr>
        <p:sp>
          <p:nvSpPr>
            <p:cNvPr id="74" name="Triangle 73">
              <a:extLst>
                <a:ext uri="{FF2B5EF4-FFF2-40B4-BE49-F238E27FC236}">
                  <a16:creationId xmlns:a16="http://schemas.microsoft.com/office/drawing/2014/main" id="{FDC443DB-C9BB-D94B-905F-1CF40342E771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2ADD8A0-94F0-F041-9BAE-8D0D460DBE13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9A7543-3442-FB40-A36E-992906692676}"/>
                </a:ext>
              </a:extLst>
            </p:cNvPr>
            <p:cNvSpPr/>
            <p:nvPr/>
          </p:nvSpPr>
          <p:spPr>
            <a:xfrm>
              <a:off x="3211296" y="2982684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2F299BA-46F2-674A-AD00-219C4155D7BB}"/>
                </a:ext>
              </a:extLst>
            </p:cNvPr>
            <p:cNvSpPr/>
            <p:nvPr/>
          </p:nvSpPr>
          <p:spPr>
            <a:xfrm>
              <a:off x="3423577" y="2982684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28A09A49-1A71-074B-A2E2-3B373EA34920}"/>
              </a:ext>
            </a:extLst>
          </p:cNvPr>
          <p:cNvSpPr txBox="1"/>
          <p:nvPr/>
        </p:nvSpPr>
        <p:spPr>
          <a:xfrm>
            <a:off x="6106885" y="3749774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３.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57DE30-0689-CE47-912B-AF2376A3DF18}"/>
              </a:ext>
            </a:extLst>
          </p:cNvPr>
          <p:cNvGrpSpPr/>
          <p:nvPr/>
        </p:nvGrpSpPr>
        <p:grpSpPr>
          <a:xfrm>
            <a:off x="8520482" y="5605883"/>
            <a:ext cx="304800" cy="468089"/>
            <a:chOff x="6787243" y="5588272"/>
            <a:chExt cx="304800" cy="468089"/>
          </a:xfrm>
        </p:grpSpPr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4EA19A6E-C24E-744B-9888-FFD2215FDB10}"/>
                </a:ext>
              </a:extLst>
            </p:cNvPr>
            <p:cNvSpPr/>
            <p:nvPr/>
          </p:nvSpPr>
          <p:spPr>
            <a:xfrm>
              <a:off x="6787243" y="5588272"/>
              <a:ext cx="304800" cy="4680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81AF66A-618B-D645-8341-90BB0BD5CAAB}"/>
                </a:ext>
              </a:extLst>
            </p:cNvPr>
            <p:cNvSpPr/>
            <p:nvPr/>
          </p:nvSpPr>
          <p:spPr>
            <a:xfrm>
              <a:off x="6909704" y="5795101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F09D9D9-4B62-3840-92A4-3E4E22C9A061}"/>
                </a:ext>
              </a:extLst>
            </p:cNvPr>
            <p:cNvSpPr/>
            <p:nvPr/>
          </p:nvSpPr>
          <p:spPr>
            <a:xfrm>
              <a:off x="6945085" y="5925733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ED84472-32F6-9644-8435-B2172D34A416}"/>
                </a:ext>
              </a:extLst>
            </p:cNvPr>
            <p:cNvSpPr/>
            <p:nvPr/>
          </p:nvSpPr>
          <p:spPr>
            <a:xfrm>
              <a:off x="6809014" y="5914842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224EBC9-92DF-4540-97D1-565A8D0B01AE}"/>
              </a:ext>
            </a:extLst>
          </p:cNvPr>
          <p:cNvGrpSpPr/>
          <p:nvPr/>
        </p:nvGrpSpPr>
        <p:grpSpPr>
          <a:xfrm rot="8539356">
            <a:off x="8256812" y="5044831"/>
            <a:ext cx="304800" cy="468086"/>
            <a:chOff x="10667996" y="4631867"/>
            <a:chExt cx="304800" cy="468086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33770F86-68C2-C549-A254-1AFF2E34CFD6}"/>
                </a:ext>
              </a:extLst>
            </p:cNvPr>
            <p:cNvSpPr/>
            <p:nvPr/>
          </p:nvSpPr>
          <p:spPr>
            <a:xfrm>
              <a:off x="10667996" y="4631867"/>
              <a:ext cx="304800" cy="468086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B0712D5-6891-A849-9CAD-35A64712F809}"/>
                </a:ext>
              </a:extLst>
            </p:cNvPr>
            <p:cNvSpPr/>
            <p:nvPr/>
          </p:nvSpPr>
          <p:spPr>
            <a:xfrm>
              <a:off x="10688436" y="4931221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867F4E4D-1576-5747-9F58-728A356B6410}"/>
                </a:ext>
              </a:extLst>
            </p:cNvPr>
            <p:cNvSpPr/>
            <p:nvPr/>
          </p:nvSpPr>
          <p:spPr>
            <a:xfrm>
              <a:off x="10753750" y="4825566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2796620B-D140-084C-889F-ACE5DC29014D}"/>
                </a:ext>
              </a:extLst>
            </p:cNvPr>
            <p:cNvSpPr/>
            <p:nvPr/>
          </p:nvSpPr>
          <p:spPr>
            <a:xfrm>
              <a:off x="10808175" y="4952823"/>
              <a:ext cx="130629" cy="130628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3E7D08A5-BC50-634E-BDD2-7AE013299E22}"/>
              </a:ext>
            </a:extLst>
          </p:cNvPr>
          <p:cNvCxnSpPr/>
          <p:nvPr/>
        </p:nvCxnSpPr>
        <p:spPr>
          <a:xfrm>
            <a:off x="5617029" y="5043234"/>
            <a:ext cx="92528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Laptop">
            <a:extLst>
              <a:ext uri="{FF2B5EF4-FFF2-40B4-BE49-F238E27FC236}">
                <a16:creationId xmlns:a16="http://schemas.microsoft.com/office/drawing/2014/main" id="{DC580463-AA77-E44F-9590-C5ECC6715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6451" y="4824987"/>
            <a:ext cx="914400" cy="914400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AA2ECD7-822E-034D-B6D6-473D463CCFFA}"/>
              </a:ext>
            </a:extLst>
          </p:cNvPr>
          <p:cNvCxnSpPr>
            <a:cxnSpLocks/>
          </p:cNvCxnSpPr>
          <p:nvPr/>
        </p:nvCxnSpPr>
        <p:spPr>
          <a:xfrm flipV="1">
            <a:off x="4101546" y="5267548"/>
            <a:ext cx="613349" cy="25188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174A518-A986-B347-9DF2-679ED26A0B6F}"/>
              </a:ext>
            </a:extLst>
          </p:cNvPr>
          <p:cNvCxnSpPr>
            <a:cxnSpLocks/>
          </p:cNvCxnSpPr>
          <p:nvPr/>
        </p:nvCxnSpPr>
        <p:spPr>
          <a:xfrm flipV="1">
            <a:off x="3839080" y="5281063"/>
            <a:ext cx="613349" cy="25188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56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9"/>
    </mc:Choice>
    <mc:Fallback>
      <p:transition spd="slow" advTm="171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103ABD66-0675-2F48-B157-2E95C3504249}"/>
              </a:ext>
            </a:extLst>
          </p:cNvPr>
          <p:cNvGrpSpPr/>
          <p:nvPr/>
        </p:nvGrpSpPr>
        <p:grpSpPr>
          <a:xfrm flipH="1">
            <a:off x="5150362" y="855001"/>
            <a:ext cx="783771" cy="1545772"/>
            <a:chOff x="3069772" y="2547256"/>
            <a:chExt cx="783771" cy="1545772"/>
          </a:xfrm>
        </p:grpSpPr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A51507FB-07DD-3A4C-84A4-25D0A907C4C0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7E43F4D-FAB3-8B40-B008-2245FFB31539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7280932-5DAE-3441-9D74-976A1CF3827C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778F673-B57C-3B4A-B715-CFFBC6ACB2A2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8979098B-4C4F-B24F-9E58-ADDD4A854797}"/>
              </a:ext>
            </a:extLst>
          </p:cNvPr>
          <p:cNvSpPr/>
          <p:nvPr/>
        </p:nvSpPr>
        <p:spPr>
          <a:xfrm>
            <a:off x="6224007" y="1611563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E9CFC91-0CC7-FD40-BDE7-9CDE9EC3DF27}"/>
              </a:ext>
            </a:extLst>
          </p:cNvPr>
          <p:cNvSpPr/>
          <p:nvPr/>
        </p:nvSpPr>
        <p:spPr>
          <a:xfrm>
            <a:off x="6316518" y="1925334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48F10E8-41E3-7044-B2C5-994CD4B8A70B}"/>
              </a:ext>
            </a:extLst>
          </p:cNvPr>
          <p:cNvSpPr/>
          <p:nvPr/>
        </p:nvSpPr>
        <p:spPr>
          <a:xfrm>
            <a:off x="6204948" y="1743105"/>
            <a:ext cx="130629" cy="1306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E4D04B5-5C72-854E-B295-A2A553182723}"/>
              </a:ext>
            </a:extLst>
          </p:cNvPr>
          <p:cNvSpPr/>
          <p:nvPr/>
        </p:nvSpPr>
        <p:spPr>
          <a:xfrm>
            <a:off x="4399247" y="194802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7FE07A9-0420-164F-963A-B2BCAEF3C949}"/>
              </a:ext>
            </a:extLst>
          </p:cNvPr>
          <p:cNvCxnSpPr/>
          <p:nvPr/>
        </p:nvCxnSpPr>
        <p:spPr>
          <a:xfrm flipV="1">
            <a:off x="5576291" y="1667847"/>
            <a:ext cx="631378" cy="37288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E7084A1-0BD5-394E-A4AD-D7272091F682}"/>
              </a:ext>
            </a:extLst>
          </p:cNvPr>
          <p:cNvSpPr/>
          <p:nvPr/>
        </p:nvSpPr>
        <p:spPr>
          <a:xfrm>
            <a:off x="6189945" y="1841087"/>
            <a:ext cx="304800" cy="46808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C363C03-AAB8-4247-89AC-46EE9B58D82A}"/>
              </a:ext>
            </a:extLst>
          </p:cNvPr>
          <p:cNvCxnSpPr>
            <a:cxnSpLocks/>
          </p:cNvCxnSpPr>
          <p:nvPr/>
        </p:nvCxnSpPr>
        <p:spPr>
          <a:xfrm>
            <a:off x="5554516" y="1908251"/>
            <a:ext cx="763364" cy="25361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077E434-2FB6-B941-A754-7864287E1D68}"/>
              </a:ext>
            </a:extLst>
          </p:cNvPr>
          <p:cNvCxnSpPr>
            <a:cxnSpLocks/>
          </p:cNvCxnSpPr>
          <p:nvPr/>
        </p:nvCxnSpPr>
        <p:spPr>
          <a:xfrm>
            <a:off x="6641706" y="1431943"/>
            <a:ext cx="0" cy="8599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4E41D35-E383-C247-8784-1B8B2F95C745}"/>
              </a:ext>
            </a:extLst>
          </p:cNvPr>
          <p:cNvGrpSpPr/>
          <p:nvPr/>
        </p:nvGrpSpPr>
        <p:grpSpPr>
          <a:xfrm flipH="1">
            <a:off x="1150105" y="4318694"/>
            <a:ext cx="783771" cy="1545772"/>
            <a:chOff x="3069772" y="2547256"/>
            <a:chExt cx="783771" cy="1545772"/>
          </a:xfrm>
        </p:grpSpPr>
        <p:sp>
          <p:nvSpPr>
            <p:cNvPr id="90" name="Triangle 89">
              <a:extLst>
                <a:ext uri="{FF2B5EF4-FFF2-40B4-BE49-F238E27FC236}">
                  <a16:creationId xmlns:a16="http://schemas.microsoft.com/office/drawing/2014/main" id="{B797B235-BB5F-D44A-802B-39D4E70D1F05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BC9030C5-7108-1F41-B29F-AAAE85139F16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03BF804-BC1B-0E4D-8039-C982DDBD9CE5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9EDD386-60F0-A44B-87FC-5A19BC53B6D7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C37188A-0888-2F4A-A9BC-62EEE8F9BF56}"/>
              </a:ext>
            </a:extLst>
          </p:cNvPr>
          <p:cNvSpPr/>
          <p:nvPr/>
        </p:nvSpPr>
        <p:spPr>
          <a:xfrm>
            <a:off x="398990" y="3658495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D6238281-3D83-9C44-AAA0-DD33442893C9}"/>
              </a:ext>
            </a:extLst>
          </p:cNvPr>
          <p:cNvSpPr/>
          <p:nvPr/>
        </p:nvSpPr>
        <p:spPr>
          <a:xfrm>
            <a:off x="2072317" y="5324001"/>
            <a:ext cx="304800" cy="4680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2668086-760F-8141-985F-C1B355C449D4}"/>
              </a:ext>
            </a:extLst>
          </p:cNvPr>
          <p:cNvCxnSpPr>
            <a:cxnSpLocks/>
          </p:cNvCxnSpPr>
          <p:nvPr/>
        </p:nvCxnSpPr>
        <p:spPr>
          <a:xfrm>
            <a:off x="1411362" y="5324001"/>
            <a:ext cx="763364" cy="25361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FEEBADF-A8B6-264F-ABC2-5F030FD3CF5C}"/>
              </a:ext>
            </a:extLst>
          </p:cNvPr>
          <p:cNvCxnSpPr/>
          <p:nvPr/>
        </p:nvCxnSpPr>
        <p:spPr>
          <a:xfrm flipH="1">
            <a:off x="3081130" y="2400773"/>
            <a:ext cx="1808922" cy="16543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875FE7E-05D5-7942-8B34-6555CD7187FC}"/>
              </a:ext>
            </a:extLst>
          </p:cNvPr>
          <p:cNvGrpSpPr/>
          <p:nvPr/>
        </p:nvGrpSpPr>
        <p:grpSpPr>
          <a:xfrm flipH="1">
            <a:off x="5150362" y="4774526"/>
            <a:ext cx="783771" cy="1545772"/>
            <a:chOff x="3069772" y="2547256"/>
            <a:chExt cx="783771" cy="1545772"/>
          </a:xfrm>
        </p:grpSpPr>
        <p:sp>
          <p:nvSpPr>
            <p:cNvPr id="142" name="Triangle 141">
              <a:extLst>
                <a:ext uri="{FF2B5EF4-FFF2-40B4-BE49-F238E27FC236}">
                  <a16:creationId xmlns:a16="http://schemas.microsoft.com/office/drawing/2014/main" id="{567C7BEC-22AA-0F4D-AE13-565685ADE443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28518D3-C753-9541-9C45-1A724FECD3C8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BB4B3FE-2D78-FE41-92B8-813BA6990B68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9A91CA4-57A6-3F4E-AB31-0DD204F7E501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FDCF5AC-B7A6-624F-8C43-4E8300F18C5F}"/>
              </a:ext>
            </a:extLst>
          </p:cNvPr>
          <p:cNvSpPr/>
          <p:nvPr/>
        </p:nvSpPr>
        <p:spPr>
          <a:xfrm>
            <a:off x="4399247" y="4114327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855DC452-DDC3-6544-9B56-D7415DCF918B}"/>
              </a:ext>
            </a:extLst>
          </p:cNvPr>
          <p:cNvSpPr/>
          <p:nvPr/>
        </p:nvSpPr>
        <p:spPr>
          <a:xfrm>
            <a:off x="6072574" y="5779833"/>
            <a:ext cx="304800" cy="4680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FB714BD-1539-2E43-8BF4-18E67E2E941A}"/>
              </a:ext>
            </a:extLst>
          </p:cNvPr>
          <p:cNvCxnSpPr>
            <a:cxnSpLocks/>
          </p:cNvCxnSpPr>
          <p:nvPr/>
        </p:nvCxnSpPr>
        <p:spPr>
          <a:xfrm>
            <a:off x="5411619" y="5779833"/>
            <a:ext cx="763364" cy="25361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AA7A66C-3AB6-1A42-8821-047C3E991D34}"/>
              </a:ext>
            </a:extLst>
          </p:cNvPr>
          <p:cNvGrpSpPr/>
          <p:nvPr/>
        </p:nvGrpSpPr>
        <p:grpSpPr>
          <a:xfrm flipH="1">
            <a:off x="9150619" y="4284660"/>
            <a:ext cx="783771" cy="1545772"/>
            <a:chOff x="3069772" y="2547256"/>
            <a:chExt cx="783771" cy="1545772"/>
          </a:xfrm>
        </p:grpSpPr>
        <p:sp>
          <p:nvSpPr>
            <p:cNvPr id="150" name="Triangle 149">
              <a:extLst>
                <a:ext uri="{FF2B5EF4-FFF2-40B4-BE49-F238E27FC236}">
                  <a16:creationId xmlns:a16="http://schemas.microsoft.com/office/drawing/2014/main" id="{FD3DCDFF-4CA6-E442-81C2-34A8EC240D3A}"/>
                </a:ext>
              </a:extLst>
            </p:cNvPr>
            <p:cNvSpPr/>
            <p:nvPr/>
          </p:nvSpPr>
          <p:spPr>
            <a:xfrm>
              <a:off x="3069772" y="3124199"/>
              <a:ext cx="783771" cy="968829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9D33849-B167-094C-B3B2-89136FA892A8}"/>
                </a:ext>
              </a:extLst>
            </p:cNvPr>
            <p:cNvSpPr/>
            <p:nvPr/>
          </p:nvSpPr>
          <p:spPr>
            <a:xfrm>
              <a:off x="3069772" y="2547256"/>
              <a:ext cx="783771" cy="7837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32E90961-7FA5-3C46-9463-39B6F0EE63C4}"/>
                </a:ext>
              </a:extLst>
            </p:cNvPr>
            <p:cNvSpPr/>
            <p:nvPr/>
          </p:nvSpPr>
          <p:spPr>
            <a:xfrm>
              <a:off x="3189516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53AB32B-8295-714F-9BD6-FC558DBDECF1}"/>
                </a:ext>
              </a:extLst>
            </p:cNvPr>
            <p:cNvSpPr/>
            <p:nvPr/>
          </p:nvSpPr>
          <p:spPr>
            <a:xfrm>
              <a:off x="3450772" y="2895599"/>
              <a:ext cx="141514" cy="1415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3AE22BB-53DB-B24E-9263-7D1B1DDA14A6}"/>
              </a:ext>
            </a:extLst>
          </p:cNvPr>
          <p:cNvSpPr/>
          <p:nvPr/>
        </p:nvSpPr>
        <p:spPr>
          <a:xfrm>
            <a:off x="8399504" y="3624461"/>
            <a:ext cx="3287486" cy="26234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ounded Rectangle 154">
            <a:extLst>
              <a:ext uri="{FF2B5EF4-FFF2-40B4-BE49-F238E27FC236}">
                <a16:creationId xmlns:a16="http://schemas.microsoft.com/office/drawing/2014/main" id="{6F0F89AD-04B7-B74E-BBC4-5543F43FD1F0}"/>
              </a:ext>
            </a:extLst>
          </p:cNvPr>
          <p:cNvSpPr/>
          <p:nvPr/>
        </p:nvSpPr>
        <p:spPr>
          <a:xfrm>
            <a:off x="10072831" y="5289967"/>
            <a:ext cx="304800" cy="4680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DC661A0-7689-B242-9AD2-AB10E4339DB9}"/>
              </a:ext>
            </a:extLst>
          </p:cNvPr>
          <p:cNvCxnSpPr>
            <a:cxnSpLocks/>
          </p:cNvCxnSpPr>
          <p:nvPr/>
        </p:nvCxnSpPr>
        <p:spPr>
          <a:xfrm>
            <a:off x="9411876" y="5289967"/>
            <a:ext cx="763364" cy="253616"/>
          </a:xfrm>
          <a:prstGeom prst="line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4C25BD6-4B3A-8843-B000-E608FACDA6FA}"/>
              </a:ext>
            </a:extLst>
          </p:cNvPr>
          <p:cNvCxnSpPr>
            <a:cxnSpLocks/>
          </p:cNvCxnSpPr>
          <p:nvPr/>
        </p:nvCxnSpPr>
        <p:spPr>
          <a:xfrm flipH="1">
            <a:off x="6042990" y="2592315"/>
            <a:ext cx="11833" cy="198829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BB7A22D4-9E21-0640-BCAB-69589C3B6106}"/>
              </a:ext>
            </a:extLst>
          </p:cNvPr>
          <p:cNvCxnSpPr>
            <a:cxnSpLocks/>
          </p:cNvCxnSpPr>
          <p:nvPr/>
        </p:nvCxnSpPr>
        <p:spPr>
          <a:xfrm>
            <a:off x="7301950" y="2491142"/>
            <a:ext cx="1808922" cy="16543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7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7"/>
    </mc:Choice>
    <mc:Fallback>
      <p:transition spd="slow" advTm="173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7|1.8|2.4|1.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3|0.7|0.4|1|1.3|2.8|2.7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110</Words>
  <Application>Microsoft Macintosh PowerPoint</Application>
  <PresentationFormat>Widescreen</PresentationFormat>
  <Paragraphs>30</Paragraphs>
  <Slides>5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Hiragino Kaku Gothic Pro W3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実験プロトコル</dc:title>
  <dc:creator>須山 巨基</dc:creator>
  <cp:lastModifiedBy>須山 巨基</cp:lastModifiedBy>
  <cp:revision>262</cp:revision>
  <dcterms:created xsi:type="dcterms:W3CDTF">2019-11-20T05:08:59Z</dcterms:created>
  <dcterms:modified xsi:type="dcterms:W3CDTF">2020-07-23T17:49:21Z</dcterms:modified>
</cp:coreProperties>
</file>