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32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00"/>
    <p:restoredTop sz="94663"/>
  </p:normalViewPr>
  <p:slideViewPr>
    <p:cSldViewPr snapToGrid="0" snapToObjects="1">
      <p:cViewPr varScale="1">
        <p:scale>
          <a:sx n="117" d="100"/>
          <a:sy n="117" d="100"/>
        </p:scale>
        <p:origin x="53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9F70-4326-7847-B952-BDBE21E205B4}" type="datetimeFigureOut">
              <a:rPr lang="en-US" smtClean="0"/>
              <a:t>7/23/20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6B85D-C6B6-9E43-932C-5AD652D16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12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9F70-4326-7847-B952-BDBE21E205B4}" type="datetimeFigureOut">
              <a:rPr lang="en-US" smtClean="0"/>
              <a:t>7/23/20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6B85D-C6B6-9E43-932C-5AD652D16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1432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9F70-4326-7847-B952-BDBE21E205B4}" type="datetimeFigureOut">
              <a:rPr lang="en-US" smtClean="0"/>
              <a:t>7/23/20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6B85D-C6B6-9E43-932C-5AD652D16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301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9F70-4326-7847-B952-BDBE21E205B4}" type="datetimeFigureOut">
              <a:rPr lang="en-US" smtClean="0"/>
              <a:t>7/23/20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6B85D-C6B6-9E43-932C-5AD652D16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683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9F70-4326-7847-B952-BDBE21E205B4}" type="datetimeFigureOut">
              <a:rPr lang="en-US" smtClean="0"/>
              <a:t>7/23/20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6B85D-C6B6-9E43-932C-5AD652D16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857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9F70-4326-7847-B952-BDBE21E205B4}" type="datetimeFigureOut">
              <a:rPr lang="en-US" smtClean="0"/>
              <a:t>7/23/20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6B85D-C6B6-9E43-932C-5AD652D16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702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9F70-4326-7847-B952-BDBE21E205B4}" type="datetimeFigureOut">
              <a:rPr lang="en-US" smtClean="0"/>
              <a:t>7/23/20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6B85D-C6B6-9E43-932C-5AD652D16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0196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9F70-4326-7847-B952-BDBE21E205B4}" type="datetimeFigureOut">
              <a:rPr lang="en-US" smtClean="0"/>
              <a:t>7/23/20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6B85D-C6B6-9E43-932C-5AD652D16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648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9F70-4326-7847-B952-BDBE21E205B4}" type="datetimeFigureOut">
              <a:rPr lang="en-US" smtClean="0"/>
              <a:t>7/23/20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6B85D-C6B6-9E43-932C-5AD652D16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5354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9F70-4326-7847-B952-BDBE21E205B4}" type="datetimeFigureOut">
              <a:rPr lang="en-US" smtClean="0"/>
              <a:t>7/23/20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6B85D-C6B6-9E43-932C-5AD652D16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723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9F70-4326-7847-B952-BDBE21E205B4}" type="datetimeFigureOut">
              <a:rPr lang="en-US" smtClean="0"/>
              <a:t>7/23/20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6B85D-C6B6-9E43-932C-5AD652D16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899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269F70-4326-7847-B952-BDBE21E205B4}" type="datetimeFigureOut">
              <a:rPr lang="en-US" smtClean="0"/>
              <a:t>7/23/20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6B85D-C6B6-9E43-932C-5AD652D16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417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A37E10E3-88FC-394D-B0B1-D24EF3577D0B}"/>
              </a:ext>
            </a:extLst>
          </p:cNvPr>
          <p:cNvGrpSpPr/>
          <p:nvPr/>
        </p:nvGrpSpPr>
        <p:grpSpPr>
          <a:xfrm>
            <a:off x="367748" y="1781587"/>
            <a:ext cx="8428383" cy="1737354"/>
            <a:chOff x="490330" y="1232449"/>
            <a:chExt cx="11237844" cy="2316472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CAF971EE-2B48-504C-AE29-DA46F9043C80}"/>
                </a:ext>
              </a:extLst>
            </p:cNvPr>
            <p:cNvGrpSpPr/>
            <p:nvPr/>
          </p:nvGrpSpPr>
          <p:grpSpPr>
            <a:xfrm>
              <a:off x="490330" y="1232449"/>
              <a:ext cx="11237844" cy="1615902"/>
              <a:chOff x="477078" y="1126431"/>
              <a:chExt cx="11237844" cy="1615902"/>
            </a:xfrm>
          </p:grpSpPr>
          <p:sp>
            <p:nvSpPr>
              <p:cNvPr id="4" name="Rounded Rectangle 3">
                <a:extLst>
                  <a:ext uri="{FF2B5EF4-FFF2-40B4-BE49-F238E27FC236}">
                    <a16:creationId xmlns:a16="http://schemas.microsoft.com/office/drawing/2014/main" id="{A3D50CD6-F9A7-C745-B9A2-BE29CECD4486}"/>
                  </a:ext>
                </a:extLst>
              </p:cNvPr>
              <p:cNvSpPr/>
              <p:nvPr/>
            </p:nvSpPr>
            <p:spPr>
              <a:xfrm>
                <a:off x="477078" y="1126435"/>
                <a:ext cx="11237844" cy="1590261"/>
              </a:xfrm>
              <a:prstGeom prst="roundRect">
                <a:avLst/>
              </a:prstGeom>
              <a:noFill/>
              <a:ln w="762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 dirty="0"/>
              </a:p>
            </p:txBody>
          </p:sp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9341D777-C7DE-D74B-83FE-686563B6FCC8}"/>
                  </a:ext>
                </a:extLst>
              </p:cNvPr>
              <p:cNvCxnSpPr/>
              <p:nvPr/>
            </p:nvCxnSpPr>
            <p:spPr>
              <a:xfrm>
                <a:off x="2239617" y="1152072"/>
                <a:ext cx="0" cy="1590261"/>
              </a:xfrm>
              <a:prstGeom prst="line">
                <a:avLst/>
              </a:prstGeom>
              <a:ln w="76200">
                <a:prstDash val="sysDash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95CA00CF-6801-A349-9DBB-0C7DC6DCC8E6}"/>
                  </a:ext>
                </a:extLst>
              </p:cNvPr>
              <p:cNvCxnSpPr/>
              <p:nvPr/>
            </p:nvCxnSpPr>
            <p:spPr>
              <a:xfrm>
                <a:off x="3995532" y="1126431"/>
                <a:ext cx="0" cy="1590261"/>
              </a:xfrm>
              <a:prstGeom prst="line">
                <a:avLst/>
              </a:prstGeom>
              <a:ln w="76200">
                <a:prstDash val="sysDash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DD67C18-9548-644F-98F9-8E8989B1FE97}"/>
                  </a:ext>
                </a:extLst>
              </p:cNvPr>
              <p:cNvSpPr txBox="1"/>
              <p:nvPr/>
            </p:nvSpPr>
            <p:spPr>
              <a:xfrm>
                <a:off x="698599" y="1719300"/>
                <a:ext cx="1400384" cy="4001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ja-JP" altLang="en-US" sz="1350">
                    <a:latin typeface="Hiragino Kaku Gothic ProN W3" panose="020B0300000000000000" pitchFamily="34" charset="-128"/>
                    <a:ea typeface="Hiragino Kaku Gothic ProN W3" panose="020B0300000000000000" pitchFamily="34" charset="-128"/>
                  </a:rPr>
                  <a:t>実験の説明</a:t>
                </a:r>
                <a:endParaRPr lang="en-US" sz="1350" dirty="0">
                  <a:latin typeface="Hiragino Kaku Gothic ProN W3" panose="020B0300000000000000" pitchFamily="34" charset="-128"/>
                  <a:ea typeface="Hiragino Kaku Gothic ProN W3" panose="020B0300000000000000" pitchFamily="34" charset="-128"/>
                </a:endParaRP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3809D91-2C52-0448-BEFE-41BFB86CEFA5}"/>
                  </a:ext>
                </a:extLst>
              </p:cNvPr>
              <p:cNvSpPr txBox="1"/>
              <p:nvPr/>
            </p:nvSpPr>
            <p:spPr>
              <a:xfrm>
                <a:off x="2544715" y="1580801"/>
                <a:ext cx="1169551" cy="67710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ja-JP" altLang="en-US" sz="1350">
                    <a:latin typeface="Hiragino Kaku Gothic ProN W3" panose="020B0300000000000000" pitchFamily="34" charset="-128"/>
                    <a:ea typeface="Hiragino Kaku Gothic ProN W3" panose="020B0300000000000000" pitchFamily="34" charset="-128"/>
                  </a:rPr>
                  <a:t>理解度</a:t>
                </a:r>
                <a:endParaRPr lang="en-US" altLang="ja-JP" sz="1350" dirty="0">
                  <a:latin typeface="Hiragino Kaku Gothic ProN W3" panose="020B0300000000000000" pitchFamily="34" charset="-128"/>
                  <a:ea typeface="Hiragino Kaku Gothic ProN W3" panose="020B0300000000000000" pitchFamily="34" charset="-128"/>
                </a:endParaRPr>
              </a:p>
              <a:p>
                <a:pPr algn="ctr"/>
                <a:r>
                  <a:rPr lang="ja-JP" altLang="en-US" sz="1350">
                    <a:latin typeface="Hiragino Kaku Gothic ProN W3" panose="020B0300000000000000" pitchFamily="34" charset="-128"/>
                    <a:ea typeface="Hiragino Kaku Gothic ProN W3" panose="020B0300000000000000" pitchFamily="34" charset="-128"/>
                  </a:rPr>
                  <a:t>チェック</a:t>
                </a:r>
                <a:endParaRPr lang="en-US" sz="1350" dirty="0">
                  <a:latin typeface="Hiragino Kaku Gothic ProN W3" panose="020B0300000000000000" pitchFamily="34" charset="-128"/>
                  <a:ea typeface="Hiragino Kaku Gothic ProN W3" panose="020B0300000000000000" pitchFamily="34" charset="-128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A3DBB08-0E48-A547-9325-C93784B3E9F7}"/>
                  </a:ext>
                </a:extLst>
              </p:cNvPr>
              <p:cNvSpPr txBox="1"/>
              <p:nvPr/>
            </p:nvSpPr>
            <p:spPr>
              <a:xfrm>
                <a:off x="4636757" y="1719301"/>
                <a:ext cx="938720" cy="4001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ja-JP" altLang="en-US" sz="1350">
                    <a:latin typeface="Hiragino Kaku Gothic ProN W3" panose="020B0300000000000000" pitchFamily="34" charset="-128"/>
                    <a:ea typeface="Hiragino Kaku Gothic ProN W3" panose="020B0300000000000000" pitchFamily="34" charset="-128"/>
                  </a:rPr>
                  <a:t>実験１</a:t>
                </a:r>
                <a:endParaRPr lang="en-US" sz="1350" dirty="0">
                  <a:latin typeface="Hiragino Kaku Gothic ProN W3" panose="020B0300000000000000" pitchFamily="34" charset="-128"/>
                  <a:ea typeface="Hiragino Kaku Gothic ProN W3" panose="020B0300000000000000" pitchFamily="34" charset="-128"/>
                </a:endParaRPr>
              </a:p>
            </p:txBody>
          </p: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7DD1884F-4E85-684A-89CF-CFAB066AB0F1}"/>
                  </a:ext>
                </a:extLst>
              </p:cNvPr>
              <p:cNvCxnSpPr/>
              <p:nvPr/>
            </p:nvCxnSpPr>
            <p:spPr>
              <a:xfrm>
                <a:off x="6109252" y="1126431"/>
                <a:ext cx="0" cy="1590261"/>
              </a:xfrm>
              <a:prstGeom prst="line">
                <a:avLst/>
              </a:prstGeom>
              <a:ln w="76200">
                <a:prstDash val="sysDash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DCD4338-436C-C644-82BB-9D6ECBA58F36}"/>
                  </a:ext>
                </a:extLst>
              </p:cNvPr>
              <p:cNvSpPr txBox="1"/>
              <p:nvPr/>
            </p:nvSpPr>
            <p:spPr>
              <a:xfrm>
                <a:off x="6703377" y="1736897"/>
                <a:ext cx="938720" cy="4001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ja-JP" altLang="en-US" sz="1350">
                    <a:latin typeface="Hiragino Kaku Gothic ProN W3" panose="020B0300000000000000" pitchFamily="34" charset="-128"/>
                    <a:ea typeface="Hiragino Kaku Gothic ProN W3" panose="020B0300000000000000" pitchFamily="34" charset="-128"/>
                  </a:rPr>
                  <a:t>実験２</a:t>
                </a:r>
                <a:endParaRPr lang="en-US" sz="1350" dirty="0">
                  <a:latin typeface="Hiragino Kaku Gothic ProN W3" panose="020B0300000000000000" pitchFamily="34" charset="-128"/>
                  <a:ea typeface="Hiragino Kaku Gothic ProN W3" panose="020B0300000000000000" pitchFamily="34" charset="-128"/>
                </a:endParaRPr>
              </a:p>
            </p:txBody>
          </p: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9BA15678-9586-FD4C-9E72-D0BD9628BC85}"/>
                  </a:ext>
                </a:extLst>
              </p:cNvPr>
              <p:cNvCxnSpPr/>
              <p:nvPr/>
            </p:nvCxnSpPr>
            <p:spPr>
              <a:xfrm>
                <a:off x="8209723" y="1152072"/>
                <a:ext cx="0" cy="1590261"/>
              </a:xfrm>
              <a:prstGeom prst="line">
                <a:avLst/>
              </a:prstGeom>
              <a:ln w="76200">
                <a:prstDash val="sysDash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CD339CED-D849-5142-B60E-7E51EA1B1774}"/>
                  </a:ext>
                </a:extLst>
              </p:cNvPr>
              <p:cNvCxnSpPr/>
              <p:nvPr/>
            </p:nvCxnSpPr>
            <p:spPr>
              <a:xfrm>
                <a:off x="10104782" y="1152072"/>
                <a:ext cx="0" cy="1590261"/>
              </a:xfrm>
              <a:prstGeom prst="line">
                <a:avLst/>
              </a:prstGeom>
              <a:ln w="76200">
                <a:prstDash val="sysDash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0542C26-C50B-DB45-BF5B-C399CBCC2D10}"/>
                  </a:ext>
                </a:extLst>
              </p:cNvPr>
              <p:cNvSpPr txBox="1"/>
              <p:nvPr/>
            </p:nvSpPr>
            <p:spPr>
              <a:xfrm>
                <a:off x="8678117" y="1580801"/>
                <a:ext cx="938720" cy="67710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ja-JP" altLang="en-US" sz="1350">
                    <a:latin typeface="Hiragino Kaku Gothic ProN W3" panose="020B0300000000000000" pitchFamily="34" charset="-128"/>
                    <a:ea typeface="Hiragino Kaku Gothic ProN W3" panose="020B0300000000000000" pitchFamily="34" charset="-128"/>
                  </a:rPr>
                  <a:t>事後</a:t>
                </a:r>
                <a:endParaRPr lang="en-US" altLang="ja-JP" sz="1350" dirty="0">
                  <a:latin typeface="Hiragino Kaku Gothic ProN W3" panose="020B0300000000000000" pitchFamily="34" charset="-128"/>
                  <a:ea typeface="Hiragino Kaku Gothic ProN W3" panose="020B0300000000000000" pitchFamily="34" charset="-128"/>
                </a:endParaRPr>
              </a:p>
              <a:p>
                <a:pPr algn="ctr"/>
                <a:r>
                  <a:rPr lang="ja-JP" altLang="en-US" sz="1350">
                    <a:latin typeface="Hiragino Kaku Gothic ProN W3" panose="020B0300000000000000" pitchFamily="34" charset="-128"/>
                    <a:ea typeface="Hiragino Kaku Gothic ProN W3" panose="020B0300000000000000" pitchFamily="34" charset="-128"/>
                  </a:rPr>
                  <a:t>質問紙</a:t>
                </a:r>
                <a:endParaRPr lang="en-US" sz="1350" dirty="0">
                  <a:latin typeface="Hiragino Kaku Gothic ProN W3" panose="020B0300000000000000" pitchFamily="34" charset="-128"/>
                  <a:ea typeface="Hiragino Kaku Gothic ProN W3" panose="020B0300000000000000" pitchFamily="34" charset="-128"/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F34C72F-C7F8-4749-9A84-D1BBF557F9DF}"/>
                  </a:ext>
                </a:extLst>
              </p:cNvPr>
              <p:cNvSpPr txBox="1"/>
              <p:nvPr/>
            </p:nvSpPr>
            <p:spPr>
              <a:xfrm>
                <a:off x="10555910" y="1719301"/>
                <a:ext cx="707887" cy="4001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ja-JP" altLang="en-US" sz="1350">
                    <a:latin typeface="Hiragino Kaku Gothic ProN W3" panose="020B0300000000000000" pitchFamily="34" charset="-128"/>
                    <a:ea typeface="Hiragino Kaku Gothic ProN W3" panose="020B0300000000000000" pitchFamily="34" charset="-128"/>
                  </a:rPr>
                  <a:t>報酬</a:t>
                </a:r>
                <a:endParaRPr lang="en-US" sz="1350" dirty="0">
                  <a:latin typeface="Hiragino Kaku Gothic ProN W3" panose="020B0300000000000000" pitchFamily="34" charset="-128"/>
                  <a:ea typeface="Hiragino Kaku Gothic ProN W3" panose="020B0300000000000000" pitchFamily="34" charset="-128"/>
                </a:endParaRPr>
              </a:p>
            </p:txBody>
          </p:sp>
        </p:grp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29278092-3120-0346-BE32-3BC5962EE684}"/>
                </a:ext>
              </a:extLst>
            </p:cNvPr>
            <p:cNvCxnSpPr/>
            <p:nvPr/>
          </p:nvCxnSpPr>
          <p:spPr>
            <a:xfrm>
              <a:off x="4174435" y="3087758"/>
              <a:ext cx="1775791" cy="0"/>
            </a:xfrm>
            <a:prstGeom prst="straightConnector1">
              <a:avLst/>
            </a:prstGeom>
            <a:ln w="57150">
              <a:headEnd type="triangle" w="med" len="med"/>
              <a:tailEnd type="triangl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9D1E2E42-DE2F-1049-AD82-80D876C14F3F}"/>
                </a:ext>
              </a:extLst>
            </p:cNvPr>
            <p:cNvCxnSpPr/>
            <p:nvPr/>
          </p:nvCxnSpPr>
          <p:spPr>
            <a:xfrm>
              <a:off x="6284840" y="3101012"/>
              <a:ext cx="1775791" cy="0"/>
            </a:xfrm>
            <a:prstGeom prst="straightConnector1">
              <a:avLst/>
            </a:prstGeom>
            <a:ln w="57150">
              <a:headEnd type="triangle" w="med" len="med"/>
              <a:tailEnd type="triangl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F0FCA6C-FE5F-3D45-8716-E65B9D3C926F}"/>
                </a:ext>
              </a:extLst>
            </p:cNvPr>
            <p:cNvSpPr txBox="1"/>
            <p:nvPr/>
          </p:nvSpPr>
          <p:spPr>
            <a:xfrm>
              <a:off x="4417125" y="3148812"/>
              <a:ext cx="1400384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ja-JP" altLang="en-US" sz="1350">
                  <a:latin typeface="Hiragino Kaku Gothic ProN W3" panose="020B0300000000000000" pitchFamily="34" charset="-128"/>
                  <a:ea typeface="Hiragino Kaku Gothic ProN W3" panose="020B0300000000000000" pitchFamily="34" charset="-128"/>
                </a:rPr>
                <a:t>数ラウンド</a:t>
              </a:r>
              <a:endParaRPr lang="en-US" sz="1350" dirty="0">
                <a:latin typeface="Hiragino Kaku Gothic ProN W3" panose="020B0300000000000000" pitchFamily="34" charset="-128"/>
                <a:ea typeface="Hiragino Kaku Gothic ProN W3" panose="020B0300000000000000" pitchFamily="34" charset="-128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940EDE0-F57A-2242-AE04-188ADD54B85D}"/>
                </a:ext>
              </a:extLst>
            </p:cNvPr>
            <p:cNvSpPr txBox="1"/>
            <p:nvPr/>
          </p:nvSpPr>
          <p:spPr>
            <a:xfrm>
              <a:off x="6472543" y="3148812"/>
              <a:ext cx="1400384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ja-JP" altLang="en-US" sz="1350">
                  <a:latin typeface="Hiragino Kaku Gothic ProN W3" panose="020B0300000000000000" pitchFamily="34" charset="-128"/>
                  <a:ea typeface="Hiragino Kaku Gothic ProN W3" panose="020B0300000000000000" pitchFamily="34" charset="-128"/>
                </a:rPr>
                <a:t>数ラウンド</a:t>
              </a:r>
              <a:endParaRPr lang="en-US" sz="1350" dirty="0">
                <a:latin typeface="Hiragino Kaku Gothic ProN W3" panose="020B0300000000000000" pitchFamily="34" charset="-128"/>
                <a:ea typeface="Hiragino Kaku Gothic ProN W3" panose="020B0300000000000000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450126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1459</TotalTime>
  <Words>16</Words>
  <Application>Microsoft Macintosh PowerPoint</Application>
  <PresentationFormat>On-screen Show (4:3)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Hiragino Kaku Gothic ProN W3</vt:lpstr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実験プロトコル</dc:title>
  <dc:creator>須山 巨基</dc:creator>
  <cp:lastModifiedBy>須山 巨基</cp:lastModifiedBy>
  <cp:revision>242</cp:revision>
  <cp:lastPrinted>2020-07-23T14:46:18Z</cp:lastPrinted>
  <dcterms:created xsi:type="dcterms:W3CDTF">2019-11-20T05:08:59Z</dcterms:created>
  <dcterms:modified xsi:type="dcterms:W3CDTF">2020-07-23T15:13:54Z</dcterms:modified>
</cp:coreProperties>
</file>