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  <p:sldId id="263" r:id="rId5"/>
    <p:sldId id="266" r:id="rId6"/>
    <p:sldId id="267" r:id="rId7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65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06914370078739E-2"/>
          <c:y val="5.087118289424318E-2"/>
          <c:w val="0.89520558562992125"/>
          <c:h val="0.877878821488753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7.8125E-3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06914370078739E-2"/>
          <c:y val="5.087118289424318E-2"/>
          <c:w val="0.89520558562992125"/>
          <c:h val="0.877878821488753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9.3749999999999997E-3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06914370078739E-2"/>
          <c:y val="5.087118289424318E-2"/>
          <c:w val="0.89520558562992125"/>
          <c:h val="0.877878821488753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9.3749999999999997E-3"/>
              <c:y val="0.44267972178397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3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3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9.3749999999999997E-3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3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6.2500000000000003E-3"/>
              <c:y val="0.419242223225749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0.22253</cdr:x>
      <cdr:y>0.63594</cdr:y>
    </cdr:from>
    <cdr:to>
      <cdr:x>0.34609</cdr:x>
      <cdr:y>0.92824</cdr:y>
    </cdr:to>
    <cdr:sp macro="" textlink="">
      <cdr:nvSpPr>
        <cdr:cNvPr id="13" name="Rectangle 12">
          <a:extLst xmlns:a="http://schemas.openxmlformats.org/drawingml/2006/main">
            <a:ext uri="{FF2B5EF4-FFF2-40B4-BE49-F238E27FC236}">
              <a16:creationId xmlns:a16="http://schemas.microsoft.com/office/drawing/2014/main" id="{441F6A23-F9AC-4C31-B754-16246706634A}"/>
            </a:ext>
          </a:extLst>
        </cdr:cNvPr>
        <cdr:cNvSpPr/>
      </cdr:nvSpPr>
      <cdr:spPr>
        <a:xfrm xmlns:a="http://schemas.openxmlformats.org/drawingml/2006/main">
          <a:off x="1808724" y="3445932"/>
          <a:ext cx="1004327" cy="1583891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0.22253</cdr:x>
      <cdr:y>0.78209</cdr:y>
    </cdr:from>
    <cdr:to>
      <cdr:x>0.34609</cdr:x>
      <cdr:y>0.78209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C6403D1E-D1BF-4B7D-82A1-A86FF51BD8EE}"/>
            </a:ext>
          </a:extLst>
        </cdr:cNvPr>
        <cdr:cNvCxnSpPr>
          <a:stCxn xmlns:a="http://schemas.openxmlformats.org/drawingml/2006/main" id="13" idx="1"/>
          <a:endCxn xmlns:a="http://schemas.openxmlformats.org/drawingml/2006/main" id="13" idx="3"/>
        </cdr:cNvCxnSpPr>
      </cdr:nvCxnSpPr>
      <cdr:spPr>
        <a:xfrm xmlns:a="http://schemas.openxmlformats.org/drawingml/2006/main">
          <a:off x="1808724" y="4237878"/>
          <a:ext cx="100432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0.48437</cdr:x>
      <cdr:y>0.34414</cdr:y>
    </cdr:from>
    <cdr:to>
      <cdr:x>0.60547</cdr:x>
      <cdr:y>0.63242</cdr:y>
    </cdr:to>
    <cdr:sp macro="" textlink="">
      <cdr:nvSpPr>
        <cdr:cNvPr id="17" name="Rectangle 16">
          <a:extLst xmlns:a="http://schemas.openxmlformats.org/drawingml/2006/main">
            <a:ext uri="{FF2B5EF4-FFF2-40B4-BE49-F238E27FC236}">
              <a16:creationId xmlns:a16="http://schemas.microsoft.com/office/drawing/2014/main" id="{3BB34ABA-B82C-45DF-8226-2647F1E1DC45}"/>
            </a:ext>
          </a:extLst>
        </cdr:cNvPr>
        <cdr:cNvSpPr/>
      </cdr:nvSpPr>
      <cdr:spPr>
        <a:xfrm xmlns:a="http://schemas.openxmlformats.org/drawingml/2006/main">
          <a:off x="3936959" y="1864783"/>
          <a:ext cx="984292" cy="1562108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0.48437</cdr:x>
      <cdr:y>0.48828</cdr:y>
    </cdr:from>
    <cdr:to>
      <cdr:x>0.60547</cdr:x>
      <cdr:y>0.48828</cdr:y>
    </cdr:to>
    <cdr:cxnSp macro="">
      <cdr:nvCxnSpPr>
        <cdr:cNvPr id="18" name="Straight Connector 17">
          <a:extLst xmlns:a="http://schemas.openxmlformats.org/drawingml/2006/main">
            <a:ext uri="{FF2B5EF4-FFF2-40B4-BE49-F238E27FC236}">
              <a16:creationId xmlns:a16="http://schemas.microsoft.com/office/drawing/2014/main" id="{FF8ABDDD-F1C9-49A6-BD71-A46FAEEF4D79}"/>
            </a:ext>
          </a:extLst>
        </cdr:cNvPr>
        <cdr:cNvCxnSpPr>
          <a:stCxn xmlns:a="http://schemas.openxmlformats.org/drawingml/2006/main" id="17" idx="1"/>
          <a:endCxn xmlns:a="http://schemas.openxmlformats.org/drawingml/2006/main" id="17" idx="3"/>
        </cdr:cNvCxnSpPr>
      </cdr:nvCxnSpPr>
      <cdr:spPr>
        <a:xfrm xmlns:a="http://schemas.openxmlformats.org/drawingml/2006/main">
          <a:off x="3936959" y="2645837"/>
          <a:ext cx="984292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0.74787</cdr:x>
      <cdr:y>0.04883</cdr:y>
    </cdr:from>
    <cdr:to>
      <cdr:x>0.86831</cdr:x>
      <cdr:y>0.34296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F8022385-F4F5-4346-A249-2F65BD2E3EF4}"/>
            </a:ext>
          </a:extLst>
        </cdr:cNvPr>
        <cdr:cNvSpPr/>
      </cdr:nvSpPr>
      <cdr:spPr>
        <a:xfrm xmlns:a="http://schemas.openxmlformats.org/drawingml/2006/main">
          <a:off x="6078677" y="264583"/>
          <a:ext cx="978937" cy="1593824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0.74787</cdr:x>
      <cdr:y>0.1959</cdr:y>
    </cdr:from>
    <cdr:to>
      <cdr:x>0.86831</cdr:x>
      <cdr:y>0.1959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C46A1175-0FF6-42EC-8EC4-73B24CC53ECC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6078677" y="1061495"/>
          <a:ext cx="97893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0.22253</cdr:x>
      <cdr:y>0.63594</cdr:y>
    </cdr:from>
    <cdr:to>
      <cdr:x>0.34609</cdr:x>
      <cdr:y>0.92824</cdr:y>
    </cdr:to>
    <cdr:sp macro="" textlink="">
      <cdr:nvSpPr>
        <cdr:cNvPr id="13" name="Rectangle 12">
          <a:extLst xmlns:a="http://schemas.openxmlformats.org/drawingml/2006/main">
            <a:ext uri="{FF2B5EF4-FFF2-40B4-BE49-F238E27FC236}">
              <a16:creationId xmlns:a16="http://schemas.microsoft.com/office/drawing/2014/main" id="{441F6A23-F9AC-4C31-B754-16246706634A}"/>
            </a:ext>
          </a:extLst>
        </cdr:cNvPr>
        <cdr:cNvSpPr/>
      </cdr:nvSpPr>
      <cdr:spPr>
        <a:xfrm xmlns:a="http://schemas.openxmlformats.org/drawingml/2006/main">
          <a:off x="1808724" y="3445932"/>
          <a:ext cx="1004327" cy="1583891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0.22253</cdr:x>
      <cdr:y>0.78209</cdr:y>
    </cdr:from>
    <cdr:to>
      <cdr:x>0.34609</cdr:x>
      <cdr:y>0.78209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C6403D1E-D1BF-4B7D-82A1-A86FF51BD8EE}"/>
            </a:ext>
          </a:extLst>
        </cdr:cNvPr>
        <cdr:cNvCxnSpPr>
          <a:stCxn xmlns:a="http://schemas.openxmlformats.org/drawingml/2006/main" id="13" idx="1"/>
          <a:endCxn xmlns:a="http://schemas.openxmlformats.org/drawingml/2006/main" id="13" idx="3"/>
        </cdr:cNvCxnSpPr>
      </cdr:nvCxnSpPr>
      <cdr:spPr>
        <a:xfrm xmlns:a="http://schemas.openxmlformats.org/drawingml/2006/main">
          <a:off x="1808724" y="4237878"/>
          <a:ext cx="100432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0.48404</cdr:x>
      <cdr:y>0.1951</cdr:y>
    </cdr:from>
    <cdr:to>
      <cdr:x>0.60514</cdr:x>
      <cdr:y>0.48895</cdr:y>
    </cdr:to>
    <cdr:sp macro="" textlink="">
      <cdr:nvSpPr>
        <cdr:cNvPr id="17" name="Rectangle 16">
          <a:extLst xmlns:a="http://schemas.openxmlformats.org/drawingml/2006/main">
            <a:ext uri="{FF2B5EF4-FFF2-40B4-BE49-F238E27FC236}">
              <a16:creationId xmlns:a16="http://schemas.microsoft.com/office/drawing/2014/main" id="{3BB34ABA-B82C-45DF-8226-2647F1E1DC45}"/>
            </a:ext>
          </a:extLst>
        </cdr:cNvPr>
        <cdr:cNvSpPr/>
      </cdr:nvSpPr>
      <cdr:spPr>
        <a:xfrm xmlns:a="http://schemas.openxmlformats.org/drawingml/2006/main">
          <a:off x="3934285" y="1057188"/>
          <a:ext cx="984301" cy="1592273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0.48404</cdr:x>
      <cdr:y>0.34203</cdr:y>
    </cdr:from>
    <cdr:to>
      <cdr:x>0.60514</cdr:x>
      <cdr:y>0.34203</cdr:y>
    </cdr:to>
    <cdr:cxnSp macro="">
      <cdr:nvCxnSpPr>
        <cdr:cNvPr id="18" name="Straight Connector 17">
          <a:extLst xmlns:a="http://schemas.openxmlformats.org/drawingml/2006/main">
            <a:ext uri="{FF2B5EF4-FFF2-40B4-BE49-F238E27FC236}">
              <a16:creationId xmlns:a16="http://schemas.microsoft.com/office/drawing/2014/main" id="{FF8ABDDD-F1C9-49A6-BD71-A46FAEEF4D79}"/>
            </a:ext>
          </a:extLst>
        </cdr:cNvPr>
        <cdr:cNvCxnSpPr>
          <a:stCxn xmlns:a="http://schemas.openxmlformats.org/drawingml/2006/main" id="17" idx="1"/>
          <a:endCxn xmlns:a="http://schemas.openxmlformats.org/drawingml/2006/main" id="17" idx="3"/>
        </cdr:cNvCxnSpPr>
      </cdr:nvCxnSpPr>
      <cdr:spPr>
        <a:xfrm xmlns:a="http://schemas.openxmlformats.org/drawingml/2006/main">
          <a:off x="3934285" y="1853325"/>
          <a:ext cx="984301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0.74787</cdr:x>
      <cdr:y>0.04883</cdr:y>
    </cdr:from>
    <cdr:to>
      <cdr:x>0.86831</cdr:x>
      <cdr:y>0.34296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F8022385-F4F5-4346-A249-2F65BD2E3EF4}"/>
            </a:ext>
          </a:extLst>
        </cdr:cNvPr>
        <cdr:cNvSpPr/>
      </cdr:nvSpPr>
      <cdr:spPr>
        <a:xfrm xmlns:a="http://schemas.openxmlformats.org/drawingml/2006/main">
          <a:off x="6078677" y="264583"/>
          <a:ext cx="978937" cy="1593824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0.74787</cdr:x>
      <cdr:y>0.1959</cdr:y>
    </cdr:from>
    <cdr:to>
      <cdr:x>0.86831</cdr:x>
      <cdr:y>0.1959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C46A1175-0FF6-42EC-8EC4-73B24CC53ECC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6078677" y="1061495"/>
          <a:ext cx="97893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0.22253</cdr:x>
      <cdr:y>0.63594</cdr:y>
    </cdr:from>
    <cdr:to>
      <cdr:x>0.34609</cdr:x>
      <cdr:y>0.92824</cdr:y>
    </cdr:to>
    <cdr:sp macro="" textlink="">
      <cdr:nvSpPr>
        <cdr:cNvPr id="13" name="Rectangle 12">
          <a:extLst xmlns:a="http://schemas.openxmlformats.org/drawingml/2006/main">
            <a:ext uri="{FF2B5EF4-FFF2-40B4-BE49-F238E27FC236}">
              <a16:creationId xmlns:a16="http://schemas.microsoft.com/office/drawing/2014/main" id="{441F6A23-F9AC-4C31-B754-16246706634A}"/>
            </a:ext>
          </a:extLst>
        </cdr:cNvPr>
        <cdr:cNvSpPr/>
      </cdr:nvSpPr>
      <cdr:spPr>
        <a:xfrm xmlns:a="http://schemas.openxmlformats.org/drawingml/2006/main">
          <a:off x="1808724" y="3445932"/>
          <a:ext cx="1004327" cy="1583891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0.22253</cdr:x>
      <cdr:y>0.78209</cdr:y>
    </cdr:from>
    <cdr:to>
      <cdr:x>0.34609</cdr:x>
      <cdr:y>0.78209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C6403D1E-D1BF-4B7D-82A1-A86FF51BD8EE}"/>
            </a:ext>
          </a:extLst>
        </cdr:cNvPr>
        <cdr:cNvCxnSpPr>
          <a:stCxn xmlns:a="http://schemas.openxmlformats.org/drawingml/2006/main" id="13" idx="1"/>
          <a:endCxn xmlns:a="http://schemas.openxmlformats.org/drawingml/2006/main" id="13" idx="3"/>
        </cdr:cNvCxnSpPr>
      </cdr:nvCxnSpPr>
      <cdr:spPr>
        <a:xfrm xmlns:a="http://schemas.openxmlformats.org/drawingml/2006/main">
          <a:off x="1808724" y="4237878"/>
          <a:ext cx="100432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0.48437</cdr:x>
      <cdr:y>0.48895</cdr:y>
    </cdr:from>
    <cdr:to>
      <cdr:x>0.60547</cdr:x>
      <cdr:y>0.78242</cdr:y>
    </cdr:to>
    <cdr:sp macro="" textlink="">
      <cdr:nvSpPr>
        <cdr:cNvPr id="17" name="Rectangle 16">
          <a:extLst xmlns:a="http://schemas.openxmlformats.org/drawingml/2006/main">
            <a:ext uri="{FF2B5EF4-FFF2-40B4-BE49-F238E27FC236}">
              <a16:creationId xmlns:a16="http://schemas.microsoft.com/office/drawing/2014/main" id="{3BB34ABA-B82C-45DF-8226-2647F1E1DC45}"/>
            </a:ext>
          </a:extLst>
        </cdr:cNvPr>
        <cdr:cNvSpPr/>
      </cdr:nvSpPr>
      <cdr:spPr>
        <a:xfrm xmlns:a="http://schemas.openxmlformats.org/drawingml/2006/main">
          <a:off x="3936959" y="2649462"/>
          <a:ext cx="984301" cy="1590212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0.48437</cdr:x>
      <cdr:y>0.63569</cdr:y>
    </cdr:from>
    <cdr:to>
      <cdr:x>0.60547</cdr:x>
      <cdr:y>0.63569</cdr:y>
    </cdr:to>
    <cdr:cxnSp macro="">
      <cdr:nvCxnSpPr>
        <cdr:cNvPr id="18" name="Straight Connector 17">
          <a:extLst xmlns:a="http://schemas.openxmlformats.org/drawingml/2006/main">
            <a:ext uri="{FF2B5EF4-FFF2-40B4-BE49-F238E27FC236}">
              <a16:creationId xmlns:a16="http://schemas.microsoft.com/office/drawing/2014/main" id="{FF8ABDDD-F1C9-49A6-BD71-A46FAEEF4D79}"/>
            </a:ext>
          </a:extLst>
        </cdr:cNvPr>
        <cdr:cNvCxnSpPr>
          <a:stCxn xmlns:a="http://schemas.openxmlformats.org/drawingml/2006/main" id="17" idx="1"/>
          <a:endCxn xmlns:a="http://schemas.openxmlformats.org/drawingml/2006/main" id="17" idx="3"/>
        </cdr:cNvCxnSpPr>
      </cdr:nvCxnSpPr>
      <cdr:spPr>
        <a:xfrm xmlns:a="http://schemas.openxmlformats.org/drawingml/2006/main">
          <a:off x="3936959" y="3444568"/>
          <a:ext cx="984301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0.74787</cdr:x>
      <cdr:y>0.04883</cdr:y>
    </cdr:from>
    <cdr:to>
      <cdr:x>0.86831</cdr:x>
      <cdr:y>0.34296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F8022385-F4F5-4346-A249-2F65BD2E3EF4}"/>
            </a:ext>
          </a:extLst>
        </cdr:cNvPr>
        <cdr:cNvSpPr/>
      </cdr:nvSpPr>
      <cdr:spPr>
        <a:xfrm xmlns:a="http://schemas.openxmlformats.org/drawingml/2006/main">
          <a:off x="6078677" y="264583"/>
          <a:ext cx="978937" cy="1593824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0.74787</cdr:x>
      <cdr:y>0.1959</cdr:y>
    </cdr:from>
    <cdr:to>
      <cdr:x>0.86831</cdr:x>
      <cdr:y>0.1959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C46A1175-0FF6-42EC-8EC4-73B24CC53ECC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6078677" y="1061495"/>
          <a:ext cx="97893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0.2185</cdr:x>
      <cdr:y>0.63761</cdr:y>
    </cdr:from>
    <cdr:to>
      <cdr:x>0.33304</cdr:x>
      <cdr:y>0.93359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18D35A23-2783-44A4-AB7C-4AEBD09222C6}"/>
            </a:ext>
          </a:extLst>
        </cdr:cNvPr>
        <cdr:cNvSpPr/>
      </cdr:nvSpPr>
      <cdr:spPr>
        <a:xfrm xmlns:a="http://schemas.openxmlformats.org/drawingml/2006/main">
          <a:off x="1775967" y="3455003"/>
          <a:ext cx="930947" cy="1603829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N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0.2185</cdr:x>
      <cdr:y>0.7856</cdr:y>
    </cdr:from>
    <cdr:to>
      <cdr:x>0.33304</cdr:x>
      <cdr:y>0.7856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AB338D40-3F1B-408E-ACD5-034DFDF415EE}"/>
            </a:ext>
          </a:extLst>
        </cdr:cNvPr>
        <cdr:cNvCxnSpPr>
          <a:stCxn xmlns:a="http://schemas.openxmlformats.org/drawingml/2006/main" id="2" idx="1"/>
          <a:endCxn xmlns:a="http://schemas.openxmlformats.org/drawingml/2006/main" id="2" idx="3"/>
        </cdr:cNvCxnSpPr>
      </cdr:nvCxnSpPr>
      <cdr:spPr>
        <a:xfrm xmlns:a="http://schemas.openxmlformats.org/drawingml/2006/main">
          <a:off x="1775967" y="4256918"/>
          <a:ext cx="930947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0.48004</cdr:x>
      <cdr:y>0.34163</cdr:y>
    </cdr:from>
    <cdr:to>
      <cdr:x>0.59254</cdr:x>
      <cdr:y>0.63627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C3DFED8B-1F78-4C78-8E44-B87D948D75E7}"/>
            </a:ext>
          </a:extLst>
        </cdr:cNvPr>
        <cdr:cNvSpPr/>
      </cdr:nvSpPr>
      <cdr:spPr>
        <a:xfrm xmlns:a="http://schemas.openxmlformats.org/drawingml/2006/main">
          <a:off x="3901765" y="1851176"/>
          <a:ext cx="914400" cy="1596580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0.48004</cdr:x>
      <cdr:y>0.48895</cdr:y>
    </cdr:from>
    <cdr:to>
      <cdr:x>0.59254</cdr:x>
      <cdr:y>0.48895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3DB7D404-9539-4881-B9D2-93AAE285D635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3901765" y="2649466"/>
          <a:ext cx="914400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0.74272</cdr:x>
      <cdr:y>0.04699</cdr:y>
    </cdr:from>
    <cdr:to>
      <cdr:x>0.85293</cdr:x>
      <cdr:y>0.34163</cdr:y>
    </cdr:to>
    <cdr:sp macro="" textlink="">
      <cdr:nvSpPr>
        <cdr:cNvPr id="24" name="Rectangle 23">
          <a:extLst xmlns:a="http://schemas.openxmlformats.org/drawingml/2006/main">
            <a:ext uri="{FF2B5EF4-FFF2-40B4-BE49-F238E27FC236}">
              <a16:creationId xmlns:a16="http://schemas.microsoft.com/office/drawing/2014/main" id="{C3DFED8B-1F78-4C78-8E44-B87D948D75E7}"/>
            </a:ext>
          </a:extLst>
        </cdr:cNvPr>
        <cdr:cNvSpPr/>
      </cdr:nvSpPr>
      <cdr:spPr>
        <a:xfrm xmlns:a="http://schemas.openxmlformats.org/drawingml/2006/main">
          <a:off x="6036866" y="254604"/>
          <a:ext cx="895753" cy="1596572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0.74272</cdr:x>
      <cdr:y>0.19431</cdr:y>
    </cdr:from>
    <cdr:to>
      <cdr:x>0.85293</cdr:x>
      <cdr:y>0.19431</cdr:y>
    </cdr:to>
    <cdr:cxnSp macro="">
      <cdr:nvCxnSpPr>
        <cdr:cNvPr id="25" name="Straight Connector 24">
          <a:extLst xmlns:a="http://schemas.openxmlformats.org/drawingml/2006/main">
            <a:ext uri="{FF2B5EF4-FFF2-40B4-BE49-F238E27FC236}">
              <a16:creationId xmlns:a16="http://schemas.microsoft.com/office/drawing/2014/main" id="{3DB7D404-9539-4881-B9D2-93AAE285D635}"/>
            </a:ext>
          </a:extLst>
        </cdr:cNvPr>
        <cdr:cNvCxnSpPr>
          <a:stCxn xmlns:a="http://schemas.openxmlformats.org/drawingml/2006/main" id="24" idx="1"/>
          <a:endCxn xmlns:a="http://schemas.openxmlformats.org/drawingml/2006/main" id="24" idx="3"/>
        </cdr:cNvCxnSpPr>
      </cdr:nvCxnSpPr>
      <cdr:spPr>
        <a:xfrm xmlns:a="http://schemas.openxmlformats.org/drawingml/2006/main">
          <a:off x="6036866" y="1052890"/>
          <a:ext cx="895753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0.2185</cdr:x>
      <cdr:y>0.63761</cdr:y>
    </cdr:from>
    <cdr:to>
      <cdr:x>0.33304</cdr:x>
      <cdr:y>0.93359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18D35A23-2783-44A4-AB7C-4AEBD09222C6}"/>
            </a:ext>
          </a:extLst>
        </cdr:cNvPr>
        <cdr:cNvSpPr/>
      </cdr:nvSpPr>
      <cdr:spPr>
        <a:xfrm xmlns:a="http://schemas.openxmlformats.org/drawingml/2006/main">
          <a:off x="1775967" y="3455003"/>
          <a:ext cx="930947" cy="1603829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N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0.2185</cdr:x>
      <cdr:y>0.7856</cdr:y>
    </cdr:from>
    <cdr:to>
      <cdr:x>0.33304</cdr:x>
      <cdr:y>0.7856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AB338D40-3F1B-408E-ACD5-034DFDF415EE}"/>
            </a:ext>
          </a:extLst>
        </cdr:cNvPr>
        <cdr:cNvCxnSpPr>
          <a:stCxn xmlns:a="http://schemas.openxmlformats.org/drawingml/2006/main" id="2" idx="1"/>
          <a:endCxn xmlns:a="http://schemas.openxmlformats.org/drawingml/2006/main" id="2" idx="3"/>
        </cdr:cNvCxnSpPr>
      </cdr:nvCxnSpPr>
      <cdr:spPr>
        <a:xfrm xmlns:a="http://schemas.openxmlformats.org/drawingml/2006/main">
          <a:off x="1775967" y="4256918"/>
          <a:ext cx="930947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0.48004</cdr:x>
      <cdr:y>0.19243</cdr:y>
    </cdr:from>
    <cdr:to>
      <cdr:x>0.59254</cdr:x>
      <cdr:y>0.48707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C3DFED8B-1F78-4C78-8E44-B87D948D75E7}"/>
            </a:ext>
          </a:extLst>
        </cdr:cNvPr>
        <cdr:cNvSpPr/>
      </cdr:nvSpPr>
      <cdr:spPr>
        <a:xfrm xmlns:a="http://schemas.openxmlformats.org/drawingml/2006/main">
          <a:off x="3901765" y="1042715"/>
          <a:ext cx="914400" cy="1596556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0.48004</cdr:x>
      <cdr:y>0.33975</cdr:y>
    </cdr:from>
    <cdr:to>
      <cdr:x>0.59254</cdr:x>
      <cdr:y>0.33975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3DB7D404-9539-4881-B9D2-93AAE285D635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3901765" y="1840993"/>
          <a:ext cx="914400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0.74272</cdr:x>
      <cdr:y>0.04699</cdr:y>
    </cdr:from>
    <cdr:to>
      <cdr:x>0.85293</cdr:x>
      <cdr:y>0.34163</cdr:y>
    </cdr:to>
    <cdr:sp macro="" textlink="">
      <cdr:nvSpPr>
        <cdr:cNvPr id="24" name="Rectangle 23">
          <a:extLst xmlns:a="http://schemas.openxmlformats.org/drawingml/2006/main">
            <a:ext uri="{FF2B5EF4-FFF2-40B4-BE49-F238E27FC236}">
              <a16:creationId xmlns:a16="http://schemas.microsoft.com/office/drawing/2014/main" id="{C3DFED8B-1F78-4C78-8E44-B87D948D75E7}"/>
            </a:ext>
          </a:extLst>
        </cdr:cNvPr>
        <cdr:cNvSpPr/>
      </cdr:nvSpPr>
      <cdr:spPr>
        <a:xfrm xmlns:a="http://schemas.openxmlformats.org/drawingml/2006/main">
          <a:off x="6036866" y="254604"/>
          <a:ext cx="895753" cy="1596572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0.74272</cdr:x>
      <cdr:y>0.19431</cdr:y>
    </cdr:from>
    <cdr:to>
      <cdr:x>0.85293</cdr:x>
      <cdr:y>0.19431</cdr:y>
    </cdr:to>
    <cdr:cxnSp macro="">
      <cdr:nvCxnSpPr>
        <cdr:cNvPr id="25" name="Straight Connector 24">
          <a:extLst xmlns:a="http://schemas.openxmlformats.org/drawingml/2006/main">
            <a:ext uri="{FF2B5EF4-FFF2-40B4-BE49-F238E27FC236}">
              <a16:creationId xmlns:a16="http://schemas.microsoft.com/office/drawing/2014/main" id="{3DB7D404-9539-4881-B9D2-93AAE285D635}"/>
            </a:ext>
          </a:extLst>
        </cdr:cNvPr>
        <cdr:cNvCxnSpPr>
          <a:stCxn xmlns:a="http://schemas.openxmlformats.org/drawingml/2006/main" id="24" idx="1"/>
          <a:endCxn xmlns:a="http://schemas.openxmlformats.org/drawingml/2006/main" id="24" idx="3"/>
        </cdr:cNvCxnSpPr>
      </cdr:nvCxnSpPr>
      <cdr:spPr>
        <a:xfrm xmlns:a="http://schemas.openxmlformats.org/drawingml/2006/main">
          <a:off x="6036866" y="1052890"/>
          <a:ext cx="895753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0.2185</cdr:x>
      <cdr:y>0.63761</cdr:y>
    </cdr:from>
    <cdr:to>
      <cdr:x>0.33304</cdr:x>
      <cdr:y>0.93359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18D35A23-2783-44A4-AB7C-4AEBD09222C6}"/>
            </a:ext>
          </a:extLst>
        </cdr:cNvPr>
        <cdr:cNvSpPr/>
      </cdr:nvSpPr>
      <cdr:spPr>
        <a:xfrm xmlns:a="http://schemas.openxmlformats.org/drawingml/2006/main">
          <a:off x="1775967" y="3455003"/>
          <a:ext cx="930947" cy="1603829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N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0.2185</cdr:x>
      <cdr:y>0.7856</cdr:y>
    </cdr:from>
    <cdr:to>
      <cdr:x>0.33304</cdr:x>
      <cdr:y>0.7856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AB338D40-3F1B-408E-ACD5-034DFDF415EE}"/>
            </a:ext>
          </a:extLst>
        </cdr:cNvPr>
        <cdr:cNvCxnSpPr>
          <a:stCxn xmlns:a="http://schemas.openxmlformats.org/drawingml/2006/main" id="2" idx="1"/>
          <a:endCxn xmlns:a="http://schemas.openxmlformats.org/drawingml/2006/main" id="2" idx="3"/>
        </cdr:cNvCxnSpPr>
      </cdr:nvCxnSpPr>
      <cdr:spPr>
        <a:xfrm xmlns:a="http://schemas.openxmlformats.org/drawingml/2006/main">
          <a:off x="1775967" y="4256918"/>
          <a:ext cx="930947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0.48004</cdr:x>
      <cdr:y>0.48895</cdr:y>
    </cdr:from>
    <cdr:to>
      <cdr:x>0.59254</cdr:x>
      <cdr:y>0.78359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C3DFED8B-1F78-4C78-8E44-B87D948D75E7}"/>
            </a:ext>
          </a:extLst>
        </cdr:cNvPr>
        <cdr:cNvSpPr/>
      </cdr:nvSpPr>
      <cdr:spPr>
        <a:xfrm xmlns:a="http://schemas.openxmlformats.org/drawingml/2006/main">
          <a:off x="3901765" y="2649457"/>
          <a:ext cx="914400" cy="1596556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0.48004</cdr:x>
      <cdr:y>0.63627</cdr:y>
    </cdr:from>
    <cdr:to>
      <cdr:x>0.59254</cdr:x>
      <cdr:y>0.63627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3DB7D404-9539-4881-B9D2-93AAE285D635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3901765" y="3447735"/>
          <a:ext cx="914400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0.74272</cdr:x>
      <cdr:y>0.04699</cdr:y>
    </cdr:from>
    <cdr:to>
      <cdr:x>0.85293</cdr:x>
      <cdr:y>0.34163</cdr:y>
    </cdr:to>
    <cdr:sp macro="" textlink="">
      <cdr:nvSpPr>
        <cdr:cNvPr id="24" name="Rectangle 23">
          <a:extLst xmlns:a="http://schemas.openxmlformats.org/drawingml/2006/main">
            <a:ext uri="{FF2B5EF4-FFF2-40B4-BE49-F238E27FC236}">
              <a16:creationId xmlns:a16="http://schemas.microsoft.com/office/drawing/2014/main" id="{C3DFED8B-1F78-4C78-8E44-B87D948D75E7}"/>
            </a:ext>
          </a:extLst>
        </cdr:cNvPr>
        <cdr:cNvSpPr/>
      </cdr:nvSpPr>
      <cdr:spPr>
        <a:xfrm xmlns:a="http://schemas.openxmlformats.org/drawingml/2006/main">
          <a:off x="6036866" y="254604"/>
          <a:ext cx="895753" cy="1596572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0.74272</cdr:x>
      <cdr:y>0.19431</cdr:y>
    </cdr:from>
    <cdr:to>
      <cdr:x>0.85293</cdr:x>
      <cdr:y>0.19431</cdr:y>
    </cdr:to>
    <cdr:cxnSp macro="">
      <cdr:nvCxnSpPr>
        <cdr:cNvPr id="25" name="Straight Connector 24">
          <a:extLst xmlns:a="http://schemas.openxmlformats.org/drawingml/2006/main">
            <a:ext uri="{FF2B5EF4-FFF2-40B4-BE49-F238E27FC236}">
              <a16:creationId xmlns:a16="http://schemas.microsoft.com/office/drawing/2014/main" id="{3DB7D404-9539-4881-B9D2-93AAE285D635}"/>
            </a:ext>
          </a:extLst>
        </cdr:cNvPr>
        <cdr:cNvCxnSpPr>
          <a:stCxn xmlns:a="http://schemas.openxmlformats.org/drawingml/2006/main" id="24" idx="1"/>
          <a:endCxn xmlns:a="http://schemas.openxmlformats.org/drawingml/2006/main" id="24" idx="3"/>
        </cdr:cNvCxnSpPr>
      </cdr:nvCxnSpPr>
      <cdr:spPr>
        <a:xfrm xmlns:a="http://schemas.openxmlformats.org/drawingml/2006/main">
          <a:off x="6036866" y="1052890"/>
          <a:ext cx="895753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16CC9-F65B-4DE4-A6A9-A1F8DBE539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16C842-8DBA-4E80-9714-B4F12A263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EE9035-265E-4D76-85B4-6CBB6FC15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F6B1A-8F12-4FA0-8F59-23D533656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EA19F-A6CD-432B-843A-C3AC5628B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77252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B2D0-1B9A-42CA-B303-A80DDAC89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2B4D5-7693-4F9F-9F80-56D01845C7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C2DB9-6DC3-4433-9F4D-AF1B9331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1B109-C23F-499E-9786-647CDC146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AC25E-30A3-48A3-8F6F-6FE37C50D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2463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CE7135-EF42-4939-B289-E5CCEA7C73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736952-84C6-4220-8FDE-ECE8F5007C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6457-9C41-458F-9995-24A7B0407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CABCE-0C0C-4D8E-94F2-9E3B2DFDB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8DE26C-ECDB-4F32-B893-953E1811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0079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1D42B-D7CE-43D2-87C6-415223424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4DCE1-57B3-4EEC-8511-88C685E9F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6A86A-D33B-4C8B-9A4F-3DB2F7B04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E90B1-9007-4DC7-AC75-62F7E12BF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08299-DC9A-4DA5-BF25-FA3837F68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42370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EE0E2-1845-40A0-B866-48A1BE70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89681C-EA71-4EB1-B70C-228E880914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03937-7202-49AF-BECA-D00F4CB75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522EE-7DB3-4C8B-8F5D-3A945522C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6F8DA-6A02-4209-A328-332FC2159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6818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AD1F9-5238-4B28-92CF-EE8412EF2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F7BEC-AD62-4BF8-B870-4A8BE206B2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CAE44E-6911-42C0-9EE4-7D1D859E7A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04D25-5CA7-47D3-A131-0CB3E4FEB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63A0ED-1C18-44B3-B430-080746409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35F91-D23E-4C2D-A8F7-1914AF32F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7297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393BE-0471-4492-894C-26BF3804A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EC134F-D631-42B1-9365-58B8B6F1B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38AD4F-643C-4C2C-AD30-01D69995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364FC6-4E09-4E03-A7D8-20E8A3F8D4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74C546-FBD0-4506-94E1-1A7A892DAF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6053F6-5842-49F6-8214-982A400FD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7C1B1F-F033-4B38-9579-8D4CD89D4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454BF4-70BC-4D79-AFBA-B980CC9A3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8125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8BEA9-B0E4-4A21-9BBD-33B2CDF50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1FB74C-242B-4166-8365-2EC0FCF63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4E15BE-6D0C-452D-B4C6-8D776E7F0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42657D-388B-4AEA-927A-0ABCE2AA2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6862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3C4B55-CB2D-4B4D-8A5E-C096230AE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FADB6-B152-4005-BC90-46CF506F2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73D38-CE1E-4C7E-9189-472839831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89445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3B5E5-2A53-45AC-9229-64284491B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FED-6362-4C79-A948-B6A842A49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9B56-5376-4710-A098-BF613C4D3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0F42D-CEEF-48D3-B391-0AEDDA206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37419-565D-4DB8-AA5D-14949C0A4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A8E351-F02D-4C83-A50A-E0400CA88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0712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1BD60-2FD7-49AA-816D-561C25927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2FCD0D-CCCA-4D9A-AF0F-71D94C8BFB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B2174-14D2-43EA-92FE-A131BE8DE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3FBEC5-0E0D-4A3C-84AA-2FB25EA78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9A469A-5DD3-42DB-A0AC-6ADCD748D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9D7DF3-4E92-44DE-94E1-D5FE66AC2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0588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6EF8B-B3A9-465F-AF7E-C52C523D0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04C50-E794-4A59-B459-906E895241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C0A53-A3DB-43FB-9C7D-59E6448391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EE181-5E95-4012-89B5-E5CF011362D6}" type="datetimeFigureOut">
              <a:rPr lang="en-NL" smtClean="0"/>
              <a:t>16/02/2022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E00C5-9033-4E1D-B282-D0DBB37C90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230C3-C847-453F-B99C-CAB289360D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7592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0894613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8E85AE-A18A-40C4-9E76-E3E8AD21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601966"/>
            <a:ext cx="1481597" cy="4986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84118-5112-4110-A2AE-7E1FC4829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615330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3C9624-E69C-4F6C-B8DE-6F69CEB65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615330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35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7853493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8E85AE-A18A-40C4-9E76-E3E8AD21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601966"/>
            <a:ext cx="1481597" cy="4986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84118-5112-4110-A2AE-7E1FC4829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615330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3C9624-E69C-4F6C-B8DE-6F69CEB65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615330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528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3318863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8E85AE-A18A-40C4-9E76-E3E8AD21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601966"/>
            <a:ext cx="1481597" cy="4986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84118-5112-4110-A2AE-7E1FC4829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615330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3C9624-E69C-4F6C-B8DE-6F69CEB65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615330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2760570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06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498318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0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2373381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98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13AE79D-2A65-40CD-993B-0C3BF2621577}">
  <we:reference id="f1abd87f-a3ba-42fb-91d5-100000000000" version="1.0.0.6" store="EXCatalog" storeType="EXCatalog"/>
  <we:alternateReferences>
    <we:reference id="WA104380278" version="1.0.0.6" store="nl-NL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Suvi Väisänen</dc:creator>
  <cp:lastModifiedBy>Alejandro Hirmas Frisius</cp:lastModifiedBy>
  <cp:revision>64</cp:revision>
  <dcterms:created xsi:type="dcterms:W3CDTF">2021-04-10T18:33:05Z</dcterms:created>
  <dcterms:modified xsi:type="dcterms:W3CDTF">2022-02-16T16:23:54Z</dcterms:modified>
</cp:coreProperties>
</file>