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86" d="100"/>
          <a:sy n="86" d="100"/>
        </p:scale>
        <p:origin x="381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75B7A-994D-4D39-A024-1B3F0E47F3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2BA8D1-BF79-4AFE-A6B8-C31BB43743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D9FD8-FE04-467F-B1BF-AFC6BED58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ADD82-4F38-4893-A194-98E0CD69150B}" type="datetimeFigureOut">
              <a:rPr lang="en-NL" smtClean="0"/>
              <a:t>18/06/2021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CC0D09-1BBA-4B28-B5E5-F7C443707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FE5C40-D7E0-452F-BB95-A5729792F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3CD3A-0720-4A87-BFA7-0A6EF249EC4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22084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8B03A-4F3C-491F-8DEB-859C7922B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8920EC-348A-43A1-8180-E95A5C3429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77FAA9-EB30-4C1A-8027-FE9701436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ADD82-4F38-4893-A194-98E0CD69150B}" type="datetimeFigureOut">
              <a:rPr lang="en-NL" smtClean="0"/>
              <a:t>18/06/2021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4E833-BD2F-455B-B4A1-2A5532734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A6D43E-1B7F-4D97-9EDD-50A873829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3CD3A-0720-4A87-BFA7-0A6EF249EC4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813250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C725E6-CC8D-4AA4-95B7-656636CCBC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B67462-FA00-4748-9B26-282E76E1D8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2C30C-B5CA-48B5-A3B4-C434773F5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ADD82-4F38-4893-A194-98E0CD69150B}" type="datetimeFigureOut">
              <a:rPr lang="en-NL" smtClean="0"/>
              <a:t>18/06/2021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16E11-1E10-446E-AC8E-B743CC9E4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1BA283-6B1A-4A02-A322-B05BDABD0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3CD3A-0720-4A87-BFA7-0A6EF249EC4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52238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5A3B8-28FA-4026-8AD5-E400F920D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31F765-F7DC-4A91-BC6F-C3B923976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C0EEBC-7165-47BF-B8E4-123ACF746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ADD82-4F38-4893-A194-98E0CD69150B}" type="datetimeFigureOut">
              <a:rPr lang="en-NL" smtClean="0"/>
              <a:t>18/06/2021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82C16-C975-4097-B20C-514CF4919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213BA8-2843-4509-8803-0A2A6B48F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3CD3A-0720-4A87-BFA7-0A6EF249EC4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73669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64394-19CD-4B99-B230-B41DF396C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AA96F6-6765-4581-9BF7-8D2DFC2898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6C8BA-EE07-4CB1-B661-F5A974D08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ADD82-4F38-4893-A194-98E0CD69150B}" type="datetimeFigureOut">
              <a:rPr lang="en-NL" smtClean="0"/>
              <a:t>18/06/2021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56758-FD7E-468A-979D-02773906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50507-6583-420D-8EB7-A9F2B506B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3CD3A-0720-4A87-BFA7-0A6EF249EC4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85895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DB3E7-5EC4-4D24-828E-F44370833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616A1F-0338-4E30-840C-B3D393EFA5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8E245E-476A-4198-B19B-10382C3730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DD047D-A78A-4918-9275-E0E863AD9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ADD82-4F38-4893-A194-98E0CD69150B}" type="datetimeFigureOut">
              <a:rPr lang="en-NL" smtClean="0"/>
              <a:t>18/06/2021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13985E-8916-46BD-82C3-A2A5125CD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6ED3C1-B7E1-4636-B296-CEBCC3560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3CD3A-0720-4A87-BFA7-0A6EF249EC4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91651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49A3C-5A13-4F27-8A2F-BC6A5C9BB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5C29D6-E720-4EE2-B74D-EBFB40FF87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985F9D-DEBE-48AF-A293-FB9E6E0228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4980C4-183E-4512-BF8E-5F5517D2E7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ABF549-D5C5-491B-B82E-278F36CF82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2C17B7-B859-4ADC-BC79-95DD32EB8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ADD82-4F38-4893-A194-98E0CD69150B}" type="datetimeFigureOut">
              <a:rPr lang="en-NL" smtClean="0"/>
              <a:t>18/06/2021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1D4C1E-E527-4A9A-8DF9-5616236C2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0EDA0F-9E5D-48A6-9BDC-417AB06ED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3CD3A-0720-4A87-BFA7-0A6EF249EC4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95269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1ABD9-8985-4A9A-91DB-6C73994DB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B09EBE-780C-4465-BB3F-7DBDE7F69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ADD82-4F38-4893-A194-98E0CD69150B}" type="datetimeFigureOut">
              <a:rPr lang="en-NL" smtClean="0"/>
              <a:t>18/06/2021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1E20B7-F56E-493E-8BF8-70349DA59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A9C950-7503-44BB-8A9C-12F40DCC5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3CD3A-0720-4A87-BFA7-0A6EF249EC4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870529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6B759C-4515-4B13-BDBE-DE710425B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ADD82-4F38-4893-A194-98E0CD69150B}" type="datetimeFigureOut">
              <a:rPr lang="en-NL" smtClean="0"/>
              <a:t>18/06/2021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398C08-87BB-43C7-9058-6DBF529EE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4F4577-A8FC-40AA-A0FE-414DA82DE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3CD3A-0720-4A87-BFA7-0A6EF249EC4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362310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CCF57-F764-487A-815E-C4C886098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6E98F-1954-4223-9B02-DB3BDE5CA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BD487E-E322-43F2-AF24-1C80AE8AB0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74579B-7ADF-4C66-8D16-B2FB1B40B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ADD82-4F38-4893-A194-98E0CD69150B}" type="datetimeFigureOut">
              <a:rPr lang="en-NL" smtClean="0"/>
              <a:t>18/06/2021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06E7F8-2BFD-4B28-8D8B-9CCF7D839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D1303A-C956-42AF-81D6-60C6B7547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3CD3A-0720-4A87-BFA7-0A6EF249EC4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30247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79C7B-050F-4407-A05C-EF1958591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353D29-4158-4FD5-9590-85679BEAA6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0C0204-260B-44AB-865A-D3EC5028F7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5946C-8220-49BC-A46F-65ED6FA43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ADD82-4F38-4893-A194-98E0CD69150B}" type="datetimeFigureOut">
              <a:rPr lang="en-NL" smtClean="0"/>
              <a:t>18/06/2021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A70E4B-B536-4B37-BB15-47DBCE57D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F5E7EB-B7BA-48A6-A952-D01F86DB6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3CD3A-0720-4A87-BFA7-0A6EF249EC4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261751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F84B0C-740A-4279-84D7-A74B9D571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5B9FE9-E14C-40D0-8C93-686134009B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4182C0-C2E9-48D2-A52E-3F0B0FD6B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ADD82-4F38-4893-A194-98E0CD69150B}" type="datetimeFigureOut">
              <a:rPr lang="en-NL" smtClean="0"/>
              <a:t>18/06/2021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C8800C-AACF-47BF-8984-71F6CB30A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1DD196-F851-4577-BF30-F175AEF25A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3CD3A-0720-4A87-BFA7-0A6EF249EC47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63385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FDA54FE-69CE-441F-901B-56CCD19F3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4049" y="245361"/>
            <a:ext cx="4468703" cy="62376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CD8D64-0BFD-4A23-859E-F5B383E6F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248" y="245361"/>
            <a:ext cx="4238351" cy="62965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FC8E1F-DC0C-49ED-933E-A0A21E44B8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0119" y="1659422"/>
            <a:ext cx="1259882" cy="38269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19AA60-0D94-4333-BF89-B688881553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3511" y="1666621"/>
            <a:ext cx="1090454" cy="383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602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D8A3A9-78C6-4A1B-B024-1C967C860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199" y="372361"/>
            <a:ext cx="4468703" cy="62376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F9F344D-1F31-4D48-82BB-CBD75DF70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8269" y="1786422"/>
            <a:ext cx="1259882" cy="38269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200809-1FF1-4D65-A601-130873D2C1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1661" y="1793621"/>
            <a:ext cx="1090454" cy="38341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DE3338-A085-4F02-8686-5C73529727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8599" y="372361"/>
            <a:ext cx="4468703" cy="62376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D8AD18-D52B-4913-923A-028009309B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4669" y="1786422"/>
            <a:ext cx="1259882" cy="38269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40C2C67-F332-4482-90A5-E0039DCD5F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8061" y="1793621"/>
            <a:ext cx="1090454" cy="3834179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805D87D-2603-4871-A98F-A8E297635156}"/>
              </a:ext>
            </a:extLst>
          </p:cNvPr>
          <p:cNvSpPr/>
          <p:nvPr/>
        </p:nvSpPr>
        <p:spPr>
          <a:xfrm>
            <a:off x="7790400" y="5817600"/>
            <a:ext cx="2613600" cy="576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58136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 Hirmas Frisius</dc:creator>
  <cp:lastModifiedBy>Alejandro Hirmas Frisius</cp:lastModifiedBy>
  <cp:revision>4</cp:revision>
  <dcterms:created xsi:type="dcterms:W3CDTF">2021-06-18T10:20:55Z</dcterms:created>
  <dcterms:modified xsi:type="dcterms:W3CDTF">2021-06-18T12:10:07Z</dcterms:modified>
</cp:coreProperties>
</file>