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4D4BB1-A053-78BC-6D98-F3F80FF5E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7EDA278-3D47-E76C-1A19-9F881DE13E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4B4813-14BD-C7D6-BAC4-FEBE54EDB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A067-F8E9-2447-9CBE-8CCDEDA0F3EE}" type="datetimeFigureOut">
              <a:rPr kumimoji="1" lang="ja-JP" altLang="en-US" smtClean="0"/>
              <a:t>2023/10/24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2CEFC3-AEBF-12E2-91A1-C7246997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D23D0C-DE50-45E7-9381-F8826040C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4973-D691-B749-9E37-74EA4FCE2A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834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C8694E-4947-4E8D-D22D-68CF60542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F37A84-8A57-68F4-0694-EA6B51DC7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48AD93-263D-D878-67A1-0A78F222C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A067-F8E9-2447-9CBE-8CCDEDA0F3EE}" type="datetimeFigureOut">
              <a:rPr kumimoji="1" lang="ja-JP" altLang="en-US" smtClean="0"/>
              <a:t>2023/10/24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98DB88-B0C5-4030-7346-4A5FB1BA9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048CA1-F566-D2FE-2F94-CBD425549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4973-D691-B749-9E37-74EA4FCE2A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3071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6B6B24-D2B3-E921-D684-D48DECE7B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5D518DD-812B-46C9-45FB-621379716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61AABE-3AE4-68D2-00F2-38E5D5315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A067-F8E9-2447-9CBE-8CCDEDA0F3EE}" type="datetimeFigureOut">
              <a:rPr kumimoji="1" lang="ja-JP" altLang="en-US" smtClean="0"/>
              <a:t>2023/10/24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AAC866-4725-39D3-62F5-C34554433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4CC29C-ABFD-4620-3A22-593186360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4973-D691-B749-9E37-74EA4FCE2A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275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3F658D-E59D-ED0C-B1B4-44FC8D72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05C6BC-625C-7C8B-436A-25F81929DA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A410F17-CC10-AF5A-567B-95FC230D0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3A47774-BD43-E76A-FACE-B2E15F320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A067-F8E9-2447-9CBE-8CCDEDA0F3EE}" type="datetimeFigureOut">
              <a:rPr kumimoji="1" lang="ja-JP" altLang="en-US" smtClean="0"/>
              <a:t>2023/10/24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BC0AA28-420A-F01F-3211-39792E726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DC5A28F-AA25-E66B-F394-381230366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4973-D691-B749-9E37-74EA4FCE2A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775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07731D-DA26-C994-A465-27A563FB9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6FE43E1-5A34-2CA4-877B-C3F42E548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3392E25-EACD-5D2F-DA33-F2D2224F85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F3D88E1-1431-46D1-2BEC-0914F7654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AD5D45A-D7AD-6A84-D9F1-E71F3D18A5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DF2DA27-6B10-8324-AF99-11A909D22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A067-F8E9-2447-9CBE-8CCDEDA0F3EE}" type="datetimeFigureOut">
              <a:rPr kumimoji="1" lang="ja-JP" altLang="en-US" smtClean="0"/>
              <a:t>2023/10/24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D163DE5-DB2B-971D-4F96-14008C5C5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7E73C80-C5B3-A48A-2AB1-95F6F4E0F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4973-D691-B749-9E37-74EA4FCE2A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7341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2D5E0B-2BCE-B65D-81CE-4EF9E6D3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4C580A5-5F56-5582-D084-7EE06EF12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A067-F8E9-2447-9CBE-8CCDEDA0F3EE}" type="datetimeFigureOut">
              <a:rPr kumimoji="1" lang="ja-JP" altLang="en-US" smtClean="0"/>
              <a:t>2023/10/24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E0934A4-FF43-90F1-A3D9-D99D7397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22CC479-B0F9-631A-3895-8C97343CD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4973-D691-B749-9E37-74EA4FCE2A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122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81D173D-B3BC-6C4B-B853-AAC5F7253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A067-F8E9-2447-9CBE-8CCDEDA0F3EE}" type="datetimeFigureOut">
              <a:rPr kumimoji="1" lang="ja-JP" altLang="en-US" smtClean="0"/>
              <a:t>2023/10/24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60EF4C6-2116-4ADF-95FD-1BDB782D0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1A185F-54F4-264D-9535-8E3E8850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4973-D691-B749-9E37-74EA4FCE2A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9339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C96E0E-15C5-FA90-533B-BB7B66CC4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91EF41-FA87-2D9D-1B9E-9083E2D00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FB71EA4-249E-DAAF-3C8F-A3D561E01E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D129151-3EAB-97AD-4F39-04EB37149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A067-F8E9-2447-9CBE-8CCDEDA0F3EE}" type="datetimeFigureOut">
              <a:rPr kumimoji="1" lang="ja-JP" altLang="en-US" smtClean="0"/>
              <a:t>2023/10/24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1BE0272-29D1-17BE-C1A8-C64DC4DE8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7FE3AAF-B032-9063-E64A-B0A38415C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4973-D691-B749-9E37-74EA4FCE2A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298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A6DC62-5C42-73FE-6824-387F2F872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652F400-6B4D-8419-196F-A77190C8A3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A60698A-F5DD-4FB0-4564-BA1BF32396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79DB88-C79C-DB83-83FF-7038806F5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A067-F8E9-2447-9CBE-8CCDEDA0F3EE}" type="datetimeFigureOut">
              <a:rPr kumimoji="1" lang="ja-JP" altLang="en-US" smtClean="0"/>
              <a:t>2023/10/24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ABCD353-A067-0C94-F429-0BDCA825F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AA3D5E7-A07C-5EFA-3852-0AC5DA7AE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4973-D691-B749-9E37-74EA4FCE2A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5638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F0F725-521F-77D2-9C1C-FD264627E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AB9BA2F-E54E-BB30-8361-7F68A9229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803062-30BD-3405-7F76-F2752DC09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A067-F8E9-2447-9CBE-8CCDEDA0F3EE}" type="datetimeFigureOut">
              <a:rPr kumimoji="1" lang="ja-JP" altLang="en-US" smtClean="0"/>
              <a:t>2023/10/24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CDA194-24B4-D10B-D9CF-586E4D1F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BCA0B7-A6B2-7575-2C26-4B3C302B2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4973-D691-B749-9E37-74EA4FCE2A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47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59389CE-0E25-53DA-70DA-9895B4D07D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B0099C6-DC61-ACF7-BB61-D5B51A7B67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8BCD7F-7984-FDDD-6A2C-A2EBACD62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A067-F8E9-2447-9CBE-8CCDEDA0F3EE}" type="datetimeFigureOut">
              <a:rPr kumimoji="1" lang="ja-JP" altLang="en-US" smtClean="0"/>
              <a:t>2023/10/24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4745A56-71F6-F5CA-F2BD-CAAA01144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B7EAA7-4F3E-0FCF-A154-61A31D3F3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14973-D691-B749-9E37-74EA4FCE2A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995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FCBC36D-69B8-F97E-8A89-B6989BC97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7D13B83-C4F1-F3FF-342B-5F9E8D575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DA2B2F-C4DC-8819-4E36-7CA00D1AD1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AA067-F8E9-2447-9CBE-8CCDEDA0F3EE}" type="datetimeFigureOut">
              <a:rPr kumimoji="1" lang="ja-JP" altLang="en-US" smtClean="0"/>
              <a:t>2023/10/24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28B403-3AF8-9A7A-61F1-8F15E3A29F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335A63-2388-A320-4AE6-8234A6B4D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14973-D691-B749-9E37-74EA4FCE2A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208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95118239-A693-698A-8794-3F0B261338EB}"/>
              </a:ext>
            </a:extLst>
          </p:cNvPr>
          <p:cNvCxnSpPr>
            <a:cxnSpLocks/>
          </p:cNvCxnSpPr>
          <p:nvPr/>
        </p:nvCxnSpPr>
        <p:spPr>
          <a:xfrm flipV="1">
            <a:off x="3615419" y="1260702"/>
            <a:ext cx="0" cy="43746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E736D6C8-FB64-B116-C3E6-66D2BE979B4D}"/>
              </a:ext>
            </a:extLst>
          </p:cNvPr>
          <p:cNvCxnSpPr>
            <a:cxnSpLocks/>
          </p:cNvCxnSpPr>
          <p:nvPr/>
        </p:nvCxnSpPr>
        <p:spPr>
          <a:xfrm>
            <a:off x="3615419" y="1970313"/>
            <a:ext cx="0" cy="40277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01C5F37-A77F-DFEB-9583-FDD14DB9EF97}"/>
              </a:ext>
            </a:extLst>
          </p:cNvPr>
          <p:cNvSpPr txBox="1"/>
          <p:nvPr/>
        </p:nvSpPr>
        <p:spPr>
          <a:xfrm>
            <a:off x="3091542" y="167679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amelon 4 Hi" pitchFamily="2" charset="-128"/>
                <a:ea typeface="Mamelon 4 Hi" pitchFamily="2" charset="-128"/>
              </a:rPr>
              <a:t>高さ改良</a:t>
            </a:r>
          </a:p>
        </p:txBody>
      </p:sp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26D73774-8018-0D5D-F09C-AD24B9D9AD5A}"/>
              </a:ext>
            </a:extLst>
          </p:cNvPr>
          <p:cNvSpPr/>
          <p:nvPr/>
        </p:nvSpPr>
        <p:spPr>
          <a:xfrm>
            <a:off x="2917371" y="1077685"/>
            <a:ext cx="1404257" cy="1524000"/>
          </a:xfrm>
          <a:prstGeom prst="roundRect">
            <a:avLst/>
          </a:prstGeom>
          <a:noFill/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4C466B52-ED2B-D024-BA91-E85056C49B75}"/>
              </a:ext>
            </a:extLst>
          </p:cNvPr>
          <p:cNvCxnSpPr>
            <a:cxnSpLocks/>
          </p:cNvCxnSpPr>
          <p:nvPr/>
        </p:nvCxnSpPr>
        <p:spPr>
          <a:xfrm>
            <a:off x="3733799" y="4202276"/>
            <a:ext cx="377778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0FEB20BA-BBF3-483F-742E-02F321E8076B}"/>
              </a:ext>
            </a:extLst>
          </p:cNvPr>
          <p:cNvCxnSpPr>
            <a:cxnSpLocks/>
          </p:cNvCxnSpPr>
          <p:nvPr/>
        </p:nvCxnSpPr>
        <p:spPr>
          <a:xfrm flipH="1">
            <a:off x="3111956" y="4202276"/>
            <a:ext cx="385509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AB8A75B-9FAC-C095-7EFB-A774EE101BBC}"/>
              </a:ext>
            </a:extLst>
          </p:cNvPr>
          <p:cNvSpPr txBox="1"/>
          <p:nvPr/>
        </p:nvSpPr>
        <p:spPr>
          <a:xfrm>
            <a:off x="3054615" y="353903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amelon 4 Hi" pitchFamily="2" charset="-128"/>
                <a:ea typeface="Mamelon 4 Hi" pitchFamily="2" charset="-128"/>
              </a:rPr>
              <a:t>横幅改良</a:t>
            </a:r>
          </a:p>
        </p:txBody>
      </p: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36D4FDBE-98A5-07DF-D955-A2CBCB7378D7}"/>
              </a:ext>
            </a:extLst>
          </p:cNvPr>
          <p:cNvSpPr/>
          <p:nvPr/>
        </p:nvSpPr>
        <p:spPr>
          <a:xfrm>
            <a:off x="2913290" y="3200791"/>
            <a:ext cx="1404257" cy="1524000"/>
          </a:xfrm>
          <a:prstGeom prst="roundRect">
            <a:avLst/>
          </a:prstGeom>
          <a:noFill/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3638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4</Words>
  <Application>Microsoft Macintosh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Mamelon 4 Hi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須山 巨基</dc:creator>
  <cp:lastModifiedBy>須山 巨基</cp:lastModifiedBy>
  <cp:revision>1</cp:revision>
  <dcterms:created xsi:type="dcterms:W3CDTF">2023-10-24T10:38:48Z</dcterms:created>
  <dcterms:modified xsi:type="dcterms:W3CDTF">2023-10-24T12:43:19Z</dcterms:modified>
</cp:coreProperties>
</file>