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8" r:id="rId4"/>
    <p:sldId id="263" r:id="rId5"/>
    <p:sldId id="257" r:id="rId6"/>
    <p:sldId id="273" r:id="rId7"/>
    <p:sldId id="275" r:id="rId8"/>
    <p:sldId id="274" r:id="rId9"/>
    <p:sldId id="259" r:id="rId10"/>
    <p:sldId id="264" r:id="rId11"/>
    <p:sldId id="271" r:id="rId12"/>
    <p:sldId id="267" r:id="rId13"/>
    <p:sldId id="268" r:id="rId14"/>
    <p:sldId id="265" r:id="rId15"/>
    <p:sldId id="270" r:id="rId16"/>
    <p:sldId id="272" r:id="rId1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C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94"/>
  </p:normalViewPr>
  <p:slideViewPr>
    <p:cSldViewPr snapToGrid="0">
      <p:cViewPr>
        <p:scale>
          <a:sx n="97" d="100"/>
          <a:sy n="97" d="100"/>
        </p:scale>
        <p:origin x="496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EBCD2C-7EDC-27D6-31B8-06066B04C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C015C6D-0D3C-BE10-7492-9E5972546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626E05-32D9-7760-5FA5-ECB8100AF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2C0970-3413-9946-7513-BEAB2B2A8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5582D7-BD16-60ED-FFA3-3D004CA67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951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C97819-6949-51D6-3EA4-DD5C8A133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364FAC6-D339-5E17-9A54-272A4EC40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17B623-C3D4-AFB8-28CE-8912538F9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C9CCE7-5DF1-8701-E21A-167BD8979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8BF99E-24BF-FC8C-4F64-4643AD25D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928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DA00A2-B867-A9C2-C449-6F3A3732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364ABB-FEF2-776F-86A5-96212AFD9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1632C4-125B-3A74-DA95-46008643A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467761-6D8B-99BA-E5ED-E3F948D7F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181F7E-A8CB-CA91-4EA0-B96E55D03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466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708D11-B658-844C-5FC2-EFDF42697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2DCB6E-8D41-E4BC-8191-D3CBD903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D755955-7CE5-3FF4-7E6C-07EC591A5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8250B5F-24A8-3AB6-CAB3-7FC4CDB1D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992CCCA-2FAD-70FD-9CA6-62682444A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228FBB2-BF65-0BDA-0C18-958BEC047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9622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DE7109-DFD0-C803-8FDD-ADAEEA3B4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492C7E5-63A1-A64B-A216-E062EE79C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8E6AB88-3005-1A10-CF2A-F61F69B95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7C48797-326D-DFAB-4735-D91ECEC7D4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AA93DFB-3B73-DCD5-7991-7232E2664E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6C954AC-138D-8732-AD66-51420D6A1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B19F3C1-7DC9-C37C-CFB3-03D3EA25F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2A8D095-DEF4-5148-0F83-3127AB4FD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341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F721F0-B742-A87E-6F7C-9772FC896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5D9F733-8CBE-6C17-EE42-053C90E40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D0B5469-FEE0-A024-7EAA-2CE767CDE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42EADD-1AAD-DBA1-39E4-DCF2AF764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693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8F64DBD-5D47-E01F-6AD5-48CD1D7FE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D2FB234-AB79-16EF-853C-FDA567FAF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682805F-B849-730D-D073-3880DEFB4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362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7502FF-ACE5-48A2-F54E-09841DD2E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9A7B80-D14D-D406-1A9C-F0BB9AFA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49B4F3F-27C1-674D-E173-47BF6BB20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6A04D58-7850-F692-1F9B-1CF6E9728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B05A57-2B93-7E84-0F41-2146EFE20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8A0479A-240C-E4FE-6830-FD76B16D5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30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82EA87-5A34-2D79-77DB-E38890D2A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CF71411-FE72-3013-6CAE-56B1FD3F1F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77A0C17-C8E6-86DA-C62C-CB98E52A58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6D842C-F468-5FD7-46AC-D7C8A6F92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26597F-18FC-EBDE-FF5F-ED60E90A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26E7FA4-B733-04FE-8FBD-A3890033E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83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183AC3-2A11-B149-8055-346449936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C4A461-14FF-D26E-37A1-9740158B8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30DF4C-376A-58CF-8EB3-A6F14450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EA8E65-6269-CA32-CEA9-D949043F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08A4E4-AFA3-724A-EDD7-28E7C2436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060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3000B2B-923B-95AC-339F-BEEA20C468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BAAE401-66D9-C820-1F6F-650EB7C525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C721EE-1DC4-0806-DCB0-0A6EFCF06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CD2E52-3DF4-17C8-0D81-506CFB658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6BFA4F-13E8-C0D9-2336-2D7EC839C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849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695A99B-82D2-053E-543D-3AE33BDD2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814A60-C997-278B-00AD-0D0D9D7F6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76853B-0D06-12E0-B4F9-699FD2CAA4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7CF89-47D4-E248-B7EA-9BB039903A85}" type="datetimeFigureOut">
              <a:rPr kumimoji="1" lang="ja-JP" altLang="en-US" smtClean="0"/>
              <a:t>2023/10/17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401B32-84E4-84F9-D378-3107C50C8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A616C3-556F-10A8-4D37-5D2FD8E2A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003A1-478D-1148-8150-C67254408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99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D8C1D2-7FFA-5018-4545-9FF67DA046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6824"/>
            <a:ext cx="9144000" cy="2387600"/>
          </a:xfrm>
        </p:spPr>
        <p:txBody>
          <a:bodyPr/>
          <a:lstStyle/>
          <a:p>
            <a:r>
              <a:rPr kumimoji="1" lang="ja-JP" altLang="en-US"/>
              <a:t>実験の画面</a:t>
            </a:r>
          </a:p>
        </p:txBody>
      </p:sp>
    </p:spTree>
    <p:extLst>
      <p:ext uri="{BB962C8B-B14F-4D97-AF65-F5344CB8AC3E}">
        <p14:creationId xmlns:p14="http://schemas.microsoft.com/office/powerpoint/2010/main" val="28620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C795331-1DF5-BEBC-C61D-5D878A9BD5FA}"/>
              </a:ext>
            </a:extLst>
          </p:cNvPr>
          <p:cNvSpPr/>
          <p:nvPr/>
        </p:nvSpPr>
        <p:spPr>
          <a:xfrm>
            <a:off x="4393289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13BD383-A80A-02EF-EA38-73AF029F9F48}"/>
              </a:ext>
            </a:extLst>
          </p:cNvPr>
          <p:cNvSpPr/>
          <p:nvPr/>
        </p:nvSpPr>
        <p:spPr>
          <a:xfrm>
            <a:off x="352713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D0A1F2E-5A26-59A2-0FB2-1FC028B5D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27" y="2891827"/>
            <a:ext cx="2132136" cy="2132136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pic>
        <p:nvPicPr>
          <p:cNvPr id="18" name="図 17" descr="鳥の絵&#10;&#10;低い精度で自動的に生成された説明">
            <a:extLst>
              <a:ext uri="{FF2B5EF4-FFF2-40B4-BE49-F238E27FC236}">
                <a16:creationId xmlns:a16="http://schemas.microsoft.com/office/drawing/2014/main" id="{DAD71FB6-7820-CF7B-4CFD-AABBA3DDC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812" y="2891827"/>
            <a:ext cx="2132135" cy="213213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92E143E-37A5-04E7-2266-47B090B86625}"/>
              </a:ext>
            </a:extLst>
          </p:cNvPr>
          <p:cNvSpPr/>
          <p:nvPr/>
        </p:nvSpPr>
        <p:spPr>
          <a:xfrm>
            <a:off x="8433865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76D0C75-627C-58A5-7FC5-E37586997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049" y="2891827"/>
            <a:ext cx="2132134" cy="213213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E08AF93-24CB-FC7D-3126-78311839083C}"/>
              </a:ext>
            </a:extLst>
          </p:cNvPr>
          <p:cNvSpPr txBox="1"/>
          <p:nvPr/>
        </p:nvSpPr>
        <p:spPr>
          <a:xfrm>
            <a:off x="4674635" y="2085314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/>
              <a:t>狩りに行く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22A65AE-62B3-E416-EEDD-6EF03E1C182D}"/>
              </a:ext>
            </a:extLst>
          </p:cNvPr>
          <p:cNvSpPr txBox="1"/>
          <p:nvPr/>
        </p:nvSpPr>
        <p:spPr>
          <a:xfrm>
            <a:off x="8626762" y="2085313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/>
              <a:t>矢尻を強化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F19D92C-6256-D813-CAF2-18AB685DC76B}"/>
              </a:ext>
            </a:extLst>
          </p:cNvPr>
          <p:cNvSpPr txBox="1"/>
          <p:nvPr/>
        </p:nvSpPr>
        <p:spPr>
          <a:xfrm>
            <a:off x="3496141" y="528184"/>
            <a:ext cx="4937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/>
              <a:t>今日は何をしますか？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81F2E41-3D72-25B2-037E-7AA797E9E2EC}"/>
              </a:ext>
            </a:extLst>
          </p:cNvPr>
          <p:cNvSpPr/>
          <p:nvPr/>
        </p:nvSpPr>
        <p:spPr>
          <a:xfrm>
            <a:off x="0" y="2670736"/>
            <a:ext cx="12072730" cy="19348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solidFill>
                  <a:schemeClr val="tx1"/>
                </a:solidFill>
              </a:rPr>
              <a:t>X</a:t>
            </a:r>
            <a:r>
              <a:rPr lang="ja-JP" altLang="en-US" sz="3600" b="1">
                <a:solidFill>
                  <a:schemeClr val="tx1"/>
                </a:solidFill>
              </a:rPr>
              <a:t>日目が始まりました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F17FA0C-778A-1847-67F6-5EBA869BB7A4}"/>
              </a:ext>
            </a:extLst>
          </p:cNvPr>
          <p:cNvSpPr txBox="1"/>
          <p:nvPr/>
        </p:nvSpPr>
        <p:spPr>
          <a:xfrm>
            <a:off x="461763" y="2113653"/>
            <a:ext cx="3238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/>
              <a:t>他のハンターをコピー</a:t>
            </a:r>
          </a:p>
        </p:txBody>
      </p:sp>
    </p:spTree>
    <p:extLst>
      <p:ext uri="{BB962C8B-B14F-4D97-AF65-F5344CB8AC3E}">
        <p14:creationId xmlns:p14="http://schemas.microsoft.com/office/powerpoint/2010/main" val="393862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C795331-1DF5-BEBC-C61D-5D878A9BD5FA}"/>
              </a:ext>
            </a:extLst>
          </p:cNvPr>
          <p:cNvSpPr/>
          <p:nvPr/>
        </p:nvSpPr>
        <p:spPr>
          <a:xfrm>
            <a:off x="4393289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13BD383-A80A-02EF-EA38-73AF029F9F48}"/>
              </a:ext>
            </a:extLst>
          </p:cNvPr>
          <p:cNvSpPr/>
          <p:nvPr/>
        </p:nvSpPr>
        <p:spPr>
          <a:xfrm>
            <a:off x="352713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D0A1F2E-5A26-59A2-0FB2-1FC028B5D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27" y="2891827"/>
            <a:ext cx="2132136" cy="2132136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pic>
        <p:nvPicPr>
          <p:cNvPr id="18" name="図 17" descr="鳥の絵&#10;&#10;低い精度で自動的に生成された説明">
            <a:extLst>
              <a:ext uri="{FF2B5EF4-FFF2-40B4-BE49-F238E27FC236}">
                <a16:creationId xmlns:a16="http://schemas.microsoft.com/office/drawing/2014/main" id="{DAD71FB6-7820-CF7B-4CFD-AABBA3DDC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812" y="2891827"/>
            <a:ext cx="2132135" cy="213213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92E143E-37A5-04E7-2266-47B090B86625}"/>
              </a:ext>
            </a:extLst>
          </p:cNvPr>
          <p:cNvSpPr/>
          <p:nvPr/>
        </p:nvSpPr>
        <p:spPr>
          <a:xfrm>
            <a:off x="8433865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76D0C75-627C-58A5-7FC5-E37586997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049" y="2891827"/>
            <a:ext cx="2132134" cy="213213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E08AF93-24CB-FC7D-3126-78311839083C}"/>
              </a:ext>
            </a:extLst>
          </p:cNvPr>
          <p:cNvSpPr txBox="1"/>
          <p:nvPr/>
        </p:nvSpPr>
        <p:spPr>
          <a:xfrm>
            <a:off x="4674635" y="2085314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/>
              <a:t>狩りに行く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22A65AE-62B3-E416-EEDD-6EF03E1C182D}"/>
              </a:ext>
            </a:extLst>
          </p:cNvPr>
          <p:cNvSpPr txBox="1"/>
          <p:nvPr/>
        </p:nvSpPr>
        <p:spPr>
          <a:xfrm>
            <a:off x="8626762" y="2085313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/>
              <a:t>矢尻をデザイン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F19D92C-6256-D813-CAF2-18AB685DC76B}"/>
              </a:ext>
            </a:extLst>
          </p:cNvPr>
          <p:cNvSpPr txBox="1"/>
          <p:nvPr/>
        </p:nvSpPr>
        <p:spPr>
          <a:xfrm>
            <a:off x="3496141" y="528184"/>
            <a:ext cx="4937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/>
              <a:t>今日は何をしますか？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F3BA32-26F5-C97C-034F-446C74DBAB34}"/>
              </a:ext>
            </a:extLst>
          </p:cNvPr>
          <p:cNvSpPr txBox="1"/>
          <p:nvPr/>
        </p:nvSpPr>
        <p:spPr>
          <a:xfrm>
            <a:off x="461763" y="2113653"/>
            <a:ext cx="3238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/>
              <a:t>他のハンターをコピー</a:t>
            </a:r>
          </a:p>
        </p:txBody>
      </p:sp>
    </p:spTree>
    <p:extLst>
      <p:ext uri="{BB962C8B-B14F-4D97-AF65-F5344CB8AC3E}">
        <p14:creationId xmlns:p14="http://schemas.microsoft.com/office/powerpoint/2010/main" val="338027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C795331-1DF5-BEBC-C61D-5D878A9BD5FA}"/>
              </a:ext>
            </a:extLst>
          </p:cNvPr>
          <p:cNvSpPr/>
          <p:nvPr/>
        </p:nvSpPr>
        <p:spPr>
          <a:xfrm>
            <a:off x="4393289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13BD383-A80A-02EF-EA38-73AF029F9F48}"/>
              </a:ext>
            </a:extLst>
          </p:cNvPr>
          <p:cNvSpPr/>
          <p:nvPr/>
        </p:nvSpPr>
        <p:spPr>
          <a:xfrm>
            <a:off x="352713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D0A1F2E-5A26-59A2-0FB2-1FC028B5D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27" y="2891827"/>
            <a:ext cx="2132136" cy="2132136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pic>
        <p:nvPicPr>
          <p:cNvPr id="18" name="図 17" descr="鳥の絵&#10;&#10;低い精度で自動的に生成された説明">
            <a:extLst>
              <a:ext uri="{FF2B5EF4-FFF2-40B4-BE49-F238E27FC236}">
                <a16:creationId xmlns:a16="http://schemas.microsoft.com/office/drawing/2014/main" id="{DAD71FB6-7820-CF7B-4CFD-AABBA3DDC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812" y="2891827"/>
            <a:ext cx="2132135" cy="213213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92E143E-37A5-04E7-2266-47B090B86625}"/>
              </a:ext>
            </a:extLst>
          </p:cNvPr>
          <p:cNvSpPr/>
          <p:nvPr/>
        </p:nvSpPr>
        <p:spPr>
          <a:xfrm>
            <a:off x="8433865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76D0C75-627C-58A5-7FC5-E37586997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049" y="2891827"/>
            <a:ext cx="2132134" cy="213213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B0805E1-41A5-815D-99DC-31905059082C}"/>
              </a:ext>
            </a:extLst>
          </p:cNvPr>
          <p:cNvSpPr txBox="1"/>
          <p:nvPr/>
        </p:nvSpPr>
        <p:spPr>
          <a:xfrm>
            <a:off x="461763" y="2113653"/>
            <a:ext cx="3238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/>
              <a:t>他のハンターをコピー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E08AF93-24CB-FC7D-3126-78311839083C}"/>
              </a:ext>
            </a:extLst>
          </p:cNvPr>
          <p:cNvSpPr txBox="1"/>
          <p:nvPr/>
        </p:nvSpPr>
        <p:spPr>
          <a:xfrm>
            <a:off x="4674635" y="2085314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/>
              <a:t>狩りに行く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22A65AE-62B3-E416-EEDD-6EF03E1C182D}"/>
              </a:ext>
            </a:extLst>
          </p:cNvPr>
          <p:cNvSpPr txBox="1"/>
          <p:nvPr/>
        </p:nvSpPr>
        <p:spPr>
          <a:xfrm>
            <a:off x="8626762" y="2085313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/>
              <a:t>矢尻を強化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F19D92C-6256-D813-CAF2-18AB685DC76B}"/>
              </a:ext>
            </a:extLst>
          </p:cNvPr>
          <p:cNvSpPr txBox="1"/>
          <p:nvPr/>
        </p:nvSpPr>
        <p:spPr>
          <a:xfrm>
            <a:off x="3496141" y="528184"/>
            <a:ext cx="4937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/>
              <a:t>今日は何をしますか？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53727E7-6E5A-C4CE-1FA5-F81B3AACB3C8}"/>
              </a:ext>
            </a:extLst>
          </p:cNvPr>
          <p:cNvSpPr/>
          <p:nvPr/>
        </p:nvSpPr>
        <p:spPr>
          <a:xfrm>
            <a:off x="0" y="2670736"/>
            <a:ext cx="12072730" cy="19348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>
                <a:solidFill>
                  <a:schemeClr val="tx1"/>
                </a:solidFill>
              </a:rPr>
              <a:t>他のハンターをコピーが選択されました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8A3683A-61DA-45A0-6C23-561D910F7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54" y="2971341"/>
            <a:ext cx="1396968" cy="1396968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8947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45F2DC4D-4C05-F67A-F41D-9ED0E6C9F32A}"/>
              </a:ext>
            </a:extLst>
          </p:cNvPr>
          <p:cNvGrpSpPr/>
          <p:nvPr/>
        </p:nvGrpSpPr>
        <p:grpSpPr>
          <a:xfrm>
            <a:off x="596348" y="2467930"/>
            <a:ext cx="2411896" cy="2173356"/>
            <a:chOff x="596348" y="2467930"/>
            <a:chExt cx="2411896" cy="2173356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BB4913F5-FE4D-CB7E-DB23-B8EC6D5016FC}"/>
                </a:ext>
              </a:extLst>
            </p:cNvPr>
            <p:cNvSpPr/>
            <p:nvPr/>
          </p:nvSpPr>
          <p:spPr>
            <a:xfrm>
              <a:off x="596348" y="2467930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19486C74-EB5F-6DB2-7EB5-AEC2F7FA4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0264" y="2854500"/>
              <a:ext cx="924064" cy="1582718"/>
            </a:xfrm>
            <a:prstGeom prst="rect">
              <a:avLst/>
            </a:prstGeom>
          </p:spPr>
        </p:pic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097307EE-6901-745C-ED71-FBB3BB394EFF}"/>
              </a:ext>
            </a:extLst>
          </p:cNvPr>
          <p:cNvGrpSpPr/>
          <p:nvPr/>
        </p:nvGrpSpPr>
        <p:grpSpPr>
          <a:xfrm>
            <a:off x="3549124" y="2487351"/>
            <a:ext cx="2411896" cy="2173356"/>
            <a:chOff x="3549124" y="2487351"/>
            <a:chExt cx="2411896" cy="2173356"/>
          </a:xfrm>
        </p:grpSpPr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6AF37D7D-55A4-E7CF-0030-F085C612D20E}"/>
                </a:ext>
              </a:extLst>
            </p:cNvPr>
            <p:cNvSpPr/>
            <p:nvPr/>
          </p:nvSpPr>
          <p:spPr>
            <a:xfrm>
              <a:off x="3549124" y="2487351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5" name="図 34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EDE52FDC-B0BB-90AB-3CD6-EEEED46C9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70764" y="3490877"/>
              <a:ext cx="768616" cy="863787"/>
            </a:xfrm>
            <a:prstGeom prst="rect">
              <a:avLst/>
            </a:prstGeom>
          </p:spPr>
        </p:pic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A041FAA3-EF66-18BD-71FE-8ACE36260502}"/>
              </a:ext>
            </a:extLst>
          </p:cNvPr>
          <p:cNvGrpSpPr/>
          <p:nvPr/>
        </p:nvGrpSpPr>
        <p:grpSpPr>
          <a:xfrm>
            <a:off x="6501900" y="2487351"/>
            <a:ext cx="2411896" cy="2173356"/>
            <a:chOff x="6501900" y="2487351"/>
            <a:chExt cx="2411896" cy="2173356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38700592-255C-740F-A036-1A9FB25F58A0}"/>
                </a:ext>
              </a:extLst>
            </p:cNvPr>
            <p:cNvSpPr/>
            <p:nvPr/>
          </p:nvSpPr>
          <p:spPr>
            <a:xfrm>
              <a:off x="6501900" y="2487351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6" name="図 35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2CA96DD6-B6C5-A645-4330-93CE379F1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83455" y="3404598"/>
              <a:ext cx="1248786" cy="978551"/>
            </a:xfrm>
            <a:prstGeom prst="rect">
              <a:avLst/>
            </a:prstGeom>
          </p:spPr>
        </p:pic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A50C2A9F-A824-BCFA-6781-33E860FC5101}"/>
              </a:ext>
            </a:extLst>
          </p:cNvPr>
          <p:cNvGrpSpPr/>
          <p:nvPr/>
        </p:nvGrpSpPr>
        <p:grpSpPr>
          <a:xfrm>
            <a:off x="9367351" y="2467930"/>
            <a:ext cx="2411896" cy="2173356"/>
            <a:chOff x="9367351" y="2467930"/>
            <a:chExt cx="2411896" cy="2173356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0D4BCCA8-18C6-C447-C908-50BA95E73631}"/>
                </a:ext>
              </a:extLst>
            </p:cNvPr>
            <p:cNvSpPr/>
            <p:nvPr/>
          </p:nvSpPr>
          <p:spPr>
            <a:xfrm>
              <a:off x="9367351" y="2467930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903A0E84-6B22-3AA3-DA45-BF29A0CB0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79906" y="3350530"/>
              <a:ext cx="1386786" cy="1086688"/>
            </a:xfrm>
            <a:prstGeom prst="rect">
              <a:avLst/>
            </a:prstGeom>
          </p:spPr>
        </p:pic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C2135F2-CD4B-1CF2-D5CD-3D28DA7115B7}"/>
              </a:ext>
            </a:extLst>
          </p:cNvPr>
          <p:cNvSpPr txBox="1"/>
          <p:nvPr/>
        </p:nvSpPr>
        <p:spPr>
          <a:xfrm>
            <a:off x="741423" y="4797284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kumimoji="1" lang="en-US" altLang="ja-JP" b="1" dirty="0"/>
              <a:t>13</a:t>
            </a:r>
            <a:endParaRPr kumimoji="1" lang="ja-JP" altLang="en-US" b="1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E4C98A-1746-93E6-45A9-F675323DBEA0}"/>
              </a:ext>
            </a:extLst>
          </p:cNvPr>
          <p:cNvSpPr txBox="1"/>
          <p:nvPr/>
        </p:nvSpPr>
        <p:spPr>
          <a:xfrm>
            <a:off x="3667695" y="4805779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kumimoji="1" lang="en-US" altLang="ja-JP" b="1" dirty="0"/>
              <a:t>4</a:t>
            </a:r>
            <a:endParaRPr kumimoji="1" lang="ja-JP" altLang="en-US" b="1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A9F9F7F-9F6B-5743-1E1C-D36EF1BD5ACF}"/>
              </a:ext>
            </a:extLst>
          </p:cNvPr>
          <p:cNvSpPr txBox="1"/>
          <p:nvPr/>
        </p:nvSpPr>
        <p:spPr>
          <a:xfrm>
            <a:off x="6739042" y="4807065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lang="en-US" altLang="ja-JP" b="1" dirty="0"/>
              <a:t>2</a:t>
            </a:r>
            <a:endParaRPr kumimoji="1" lang="ja-JP" altLang="en-US" b="1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CC20DCE-FD6F-FA56-1E59-2B7F78E2906E}"/>
              </a:ext>
            </a:extLst>
          </p:cNvPr>
          <p:cNvSpPr txBox="1"/>
          <p:nvPr/>
        </p:nvSpPr>
        <p:spPr>
          <a:xfrm>
            <a:off x="9485922" y="4779275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lang="en-US" altLang="ja-JP" b="1" dirty="0"/>
              <a:t>2</a:t>
            </a:r>
            <a:endParaRPr kumimoji="1" lang="ja-JP" altLang="en-US" b="1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8E113B2-A944-9B80-F746-32925BCAFDD8}"/>
              </a:ext>
            </a:extLst>
          </p:cNvPr>
          <p:cNvSpPr txBox="1"/>
          <p:nvPr/>
        </p:nvSpPr>
        <p:spPr>
          <a:xfrm>
            <a:off x="741423" y="5123834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lang="en-US" altLang="ja-JP" b="1" dirty="0"/>
              <a:t>34</a:t>
            </a:r>
            <a:endParaRPr kumimoji="1" lang="ja-JP" altLang="en-US" b="1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FA2221B-CDA8-9292-DE82-008E52626CCA}"/>
              </a:ext>
            </a:extLst>
          </p:cNvPr>
          <p:cNvSpPr txBox="1"/>
          <p:nvPr/>
        </p:nvSpPr>
        <p:spPr>
          <a:xfrm>
            <a:off x="741423" y="5464498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3</a:t>
            </a:r>
            <a:r>
              <a:rPr lang="en-US" altLang="ja-JP" b="1" dirty="0"/>
              <a:t>0</a:t>
            </a:r>
            <a:endParaRPr kumimoji="1" lang="ja-JP" altLang="en-US" b="1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F1186FD-6A79-6DC4-02D8-977A51444BEC}"/>
              </a:ext>
            </a:extLst>
          </p:cNvPr>
          <p:cNvSpPr txBox="1"/>
          <p:nvPr/>
        </p:nvSpPr>
        <p:spPr>
          <a:xfrm>
            <a:off x="3588880" y="5095599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F1502B4-53DD-BEC4-36C0-3433854315EA}"/>
              </a:ext>
            </a:extLst>
          </p:cNvPr>
          <p:cNvSpPr txBox="1"/>
          <p:nvPr/>
        </p:nvSpPr>
        <p:spPr>
          <a:xfrm>
            <a:off x="3588880" y="5436263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3</a:t>
            </a:r>
            <a:r>
              <a:rPr lang="en-US" altLang="ja-JP" b="1" dirty="0"/>
              <a:t>0</a:t>
            </a:r>
            <a:endParaRPr kumimoji="1" lang="ja-JP" altLang="en-US" b="1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E080079-9048-DA7B-F854-6879955DA965}"/>
              </a:ext>
            </a:extLst>
          </p:cNvPr>
          <p:cNvSpPr txBox="1"/>
          <p:nvPr/>
        </p:nvSpPr>
        <p:spPr>
          <a:xfrm>
            <a:off x="6696822" y="5095599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C8BA43C-9A5A-CAE1-19B0-094AA47B62CD}"/>
              </a:ext>
            </a:extLst>
          </p:cNvPr>
          <p:cNvSpPr txBox="1"/>
          <p:nvPr/>
        </p:nvSpPr>
        <p:spPr>
          <a:xfrm>
            <a:off x="6696822" y="5436263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4251321-4E2C-2AE5-F503-ED47F2F81B10}"/>
              </a:ext>
            </a:extLst>
          </p:cNvPr>
          <p:cNvSpPr txBox="1"/>
          <p:nvPr/>
        </p:nvSpPr>
        <p:spPr>
          <a:xfrm>
            <a:off x="9485922" y="5075832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BDAE916-4EA0-76DC-6A45-5D81332366CF}"/>
              </a:ext>
            </a:extLst>
          </p:cNvPr>
          <p:cNvSpPr txBox="1"/>
          <p:nvPr/>
        </p:nvSpPr>
        <p:spPr>
          <a:xfrm>
            <a:off x="9485922" y="5416496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F82672C4-61DE-BC8B-A697-06212E889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627" y="458720"/>
            <a:ext cx="908259" cy="908259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B5D28E2D-421A-ACBD-0640-7FC30729DDE3}"/>
              </a:ext>
            </a:extLst>
          </p:cNvPr>
          <p:cNvSpPr txBox="1"/>
          <p:nvPr/>
        </p:nvSpPr>
        <p:spPr>
          <a:xfrm>
            <a:off x="2199870" y="312686"/>
            <a:ext cx="8882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/>
              <a:t>どのハンター</a:t>
            </a:r>
            <a:r>
              <a:rPr lang="ja-JP" altLang="en-US" sz="3600" b="1"/>
              <a:t>の矢尻をコピーしますか？</a:t>
            </a:r>
            <a:endParaRPr lang="en-US" altLang="ja-JP" sz="3600" b="1" dirty="0"/>
          </a:p>
          <a:p>
            <a:pPr algn="ctr"/>
            <a:r>
              <a:rPr kumimoji="1" lang="ja-JP" altLang="en-US" sz="3600" b="1"/>
              <a:t>コピーしたい矢尻をクリックしてください</a:t>
            </a:r>
          </a:p>
        </p:txBody>
      </p:sp>
    </p:spTree>
    <p:extLst>
      <p:ext uri="{BB962C8B-B14F-4D97-AF65-F5344CB8AC3E}">
        <p14:creationId xmlns:p14="http://schemas.microsoft.com/office/powerpoint/2010/main" val="1020697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25A21568-0C46-F17D-C9BB-9B6D026CDA5E}"/>
              </a:ext>
            </a:extLst>
          </p:cNvPr>
          <p:cNvSpPr/>
          <p:nvPr/>
        </p:nvSpPr>
        <p:spPr>
          <a:xfrm>
            <a:off x="7883536" y="5292135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E630858D-C325-8989-E861-2C0C4A53A82B}"/>
              </a:ext>
            </a:extLst>
          </p:cNvPr>
          <p:cNvSpPr/>
          <p:nvPr/>
        </p:nvSpPr>
        <p:spPr>
          <a:xfrm>
            <a:off x="7883536" y="4038503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2675CCAA-02F4-A814-F8F1-D6FB833D47C0}"/>
              </a:ext>
            </a:extLst>
          </p:cNvPr>
          <p:cNvSpPr/>
          <p:nvPr/>
        </p:nvSpPr>
        <p:spPr>
          <a:xfrm>
            <a:off x="7883537" y="2758203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D845E3E2-2DFE-74B3-8D17-70A3826370D2}"/>
              </a:ext>
            </a:extLst>
          </p:cNvPr>
          <p:cNvSpPr/>
          <p:nvPr/>
        </p:nvSpPr>
        <p:spPr>
          <a:xfrm>
            <a:off x="7889857" y="1519402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784CFD9-82AD-A377-2C55-016F82EAA842}"/>
              </a:ext>
            </a:extLst>
          </p:cNvPr>
          <p:cNvSpPr/>
          <p:nvPr/>
        </p:nvSpPr>
        <p:spPr>
          <a:xfrm>
            <a:off x="309725" y="1547136"/>
            <a:ext cx="6823257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 descr="光 が含まれている画像&#10;&#10;自動的に生成された説明">
            <a:extLst>
              <a:ext uri="{FF2B5EF4-FFF2-40B4-BE49-F238E27FC236}">
                <a16:creationId xmlns:a16="http://schemas.microsoft.com/office/drawing/2014/main" id="{2149413F-57CC-1C04-FB38-35790AE5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109" y="2659119"/>
            <a:ext cx="2397248" cy="187848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751B68-3554-C7C1-985A-6103BD365258}"/>
              </a:ext>
            </a:extLst>
          </p:cNvPr>
          <p:cNvSpPr txBox="1"/>
          <p:nvPr/>
        </p:nvSpPr>
        <p:spPr>
          <a:xfrm>
            <a:off x="3389243" y="1631417"/>
            <a:ext cx="166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高さ：</a:t>
            </a:r>
            <a:r>
              <a:rPr lang="en-US" altLang="ja-JP" b="1" dirty="0"/>
              <a:t>30</a:t>
            </a:r>
            <a:endParaRPr kumimoji="1" lang="ja-JP" altLang="en-US" b="1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14AA0D-6662-A13E-D2F1-CBAB016C92E5}"/>
              </a:ext>
            </a:extLst>
          </p:cNvPr>
          <p:cNvSpPr txBox="1"/>
          <p:nvPr/>
        </p:nvSpPr>
        <p:spPr>
          <a:xfrm>
            <a:off x="5059017" y="1619633"/>
            <a:ext cx="207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幅広さ：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4C620E-8769-8698-970A-A5230F3E22E8}"/>
              </a:ext>
            </a:extLst>
          </p:cNvPr>
          <p:cNvSpPr txBox="1"/>
          <p:nvPr/>
        </p:nvSpPr>
        <p:spPr>
          <a:xfrm>
            <a:off x="505107" y="1643201"/>
            <a:ext cx="294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矢尻を強化：</a:t>
            </a:r>
            <a:r>
              <a:rPr lang="en-US" altLang="ja-JP" b="1" dirty="0"/>
              <a:t>10</a:t>
            </a:r>
            <a:endParaRPr kumimoji="1" lang="ja-JP" altLang="en-US" b="1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BED8833-0972-5260-87CD-46C06B614943}"/>
              </a:ext>
            </a:extLst>
          </p:cNvPr>
          <p:cNvSpPr txBox="1"/>
          <p:nvPr/>
        </p:nvSpPr>
        <p:spPr>
          <a:xfrm>
            <a:off x="309725" y="6292188"/>
            <a:ext cx="3558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合計</a:t>
            </a:r>
            <a:r>
              <a:rPr kumimoji="1" lang="ja-JP" altLang="en-US" b="1"/>
              <a:t>ポイント　　　</a:t>
            </a:r>
            <a:r>
              <a:rPr kumimoji="1"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4545</a:t>
            </a:r>
            <a:endParaRPr kumimoji="1" lang="ja-JP" altLang="en-US" b="1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992BCD0-3434-AF2A-8F70-E74BF9B74C33}"/>
              </a:ext>
            </a:extLst>
          </p:cNvPr>
          <p:cNvSpPr txBox="1"/>
          <p:nvPr/>
        </p:nvSpPr>
        <p:spPr>
          <a:xfrm>
            <a:off x="309725" y="5922856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前回の狩りのポイント：</a:t>
            </a:r>
            <a:r>
              <a:rPr kumimoji="1" lang="en-US" altLang="ja-JP" b="1" dirty="0"/>
              <a:t>260</a:t>
            </a:r>
            <a:endParaRPr kumimoji="1" lang="ja-JP" altLang="en-US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2D80419-1115-4551-4BF3-BD3AA3F016CB}"/>
              </a:ext>
            </a:extLst>
          </p:cNvPr>
          <p:cNvSpPr txBox="1"/>
          <p:nvPr/>
        </p:nvSpPr>
        <p:spPr>
          <a:xfrm>
            <a:off x="3861308" y="5591334"/>
            <a:ext cx="290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残りの日数：</a:t>
            </a:r>
            <a:r>
              <a:rPr kumimoji="1" lang="en-US" altLang="ja-JP" b="1" dirty="0"/>
              <a:t>40</a:t>
            </a:r>
            <a:endParaRPr kumimoji="1" lang="ja-JP" altLang="en-US" b="1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92C5010-C425-07EA-816E-1BBFCB7782D2}"/>
              </a:ext>
            </a:extLst>
          </p:cNvPr>
          <p:cNvSpPr/>
          <p:nvPr/>
        </p:nvSpPr>
        <p:spPr>
          <a:xfrm>
            <a:off x="393401" y="4729999"/>
            <a:ext cx="4841208" cy="3693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04089AF-AE5D-ACBA-7166-984A70D7A29B}"/>
              </a:ext>
            </a:extLst>
          </p:cNvPr>
          <p:cNvSpPr txBox="1"/>
          <p:nvPr/>
        </p:nvSpPr>
        <p:spPr>
          <a:xfrm>
            <a:off x="316348" y="5563317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今回</a:t>
            </a:r>
            <a:r>
              <a:rPr kumimoji="1" lang="ja-JP" altLang="en-US" b="1"/>
              <a:t>のポイント　　　：</a:t>
            </a:r>
            <a:r>
              <a:rPr kumimoji="1" lang="en-US" altLang="ja-JP" b="1" dirty="0">
                <a:solidFill>
                  <a:srgbClr val="C00000"/>
                </a:solidFill>
              </a:rPr>
              <a:t>260</a:t>
            </a:r>
            <a:endParaRPr kumimoji="1" lang="ja-JP" altLang="en-US" b="1">
              <a:solidFill>
                <a:srgbClr val="C00000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BCB700-CF0C-80DD-4875-887DFD1D6137}"/>
              </a:ext>
            </a:extLst>
          </p:cNvPr>
          <p:cNvSpPr txBox="1"/>
          <p:nvPr/>
        </p:nvSpPr>
        <p:spPr>
          <a:xfrm>
            <a:off x="2199870" y="312686"/>
            <a:ext cx="84283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/>
              <a:t>どのハンター</a:t>
            </a:r>
            <a:r>
              <a:rPr lang="ja-JP" altLang="en-US" sz="3600" b="1"/>
              <a:t>の矢尻を見ますか？</a:t>
            </a:r>
            <a:endParaRPr lang="en-US" altLang="ja-JP" sz="3600" b="1" dirty="0"/>
          </a:p>
          <a:p>
            <a:pPr algn="ctr"/>
            <a:r>
              <a:rPr lang="ja-JP" altLang="en-US" sz="3600" b="1"/>
              <a:t>見たい矢尻をクリックしてください</a:t>
            </a:r>
            <a:endParaRPr kumimoji="1" lang="ja-JP" altLang="en-US" sz="3600" b="1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DF1FF11-1A29-C499-5D8A-BED10878B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627" y="458720"/>
            <a:ext cx="908259" cy="908259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1FA5223-9424-4471-3675-D2DE4E562AE1}"/>
              </a:ext>
            </a:extLst>
          </p:cNvPr>
          <p:cNvGrpSpPr/>
          <p:nvPr/>
        </p:nvGrpSpPr>
        <p:grpSpPr>
          <a:xfrm>
            <a:off x="8138535" y="1658037"/>
            <a:ext cx="1126435" cy="948074"/>
            <a:chOff x="596348" y="2467930"/>
            <a:chExt cx="2411896" cy="2173356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25E1159D-D44A-657C-FBAB-B628EBD537E4}"/>
                </a:ext>
              </a:extLst>
            </p:cNvPr>
            <p:cNvSpPr/>
            <p:nvPr/>
          </p:nvSpPr>
          <p:spPr>
            <a:xfrm>
              <a:off x="596348" y="2467930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2" name="図 21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40099B03-D2E5-1D57-7F5D-D9420B942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0264" y="2854500"/>
              <a:ext cx="924064" cy="1582718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6F50F7C-D4D8-5452-0ACB-F6F25A1FC836}"/>
              </a:ext>
            </a:extLst>
          </p:cNvPr>
          <p:cNvGrpSpPr/>
          <p:nvPr/>
        </p:nvGrpSpPr>
        <p:grpSpPr>
          <a:xfrm>
            <a:off x="8138535" y="2846146"/>
            <a:ext cx="1126436" cy="948074"/>
            <a:chOff x="3549124" y="2487351"/>
            <a:chExt cx="2411896" cy="2173356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672780B8-C4C7-D8B0-0C53-DADA6F1815C3}"/>
                </a:ext>
              </a:extLst>
            </p:cNvPr>
            <p:cNvSpPr/>
            <p:nvPr/>
          </p:nvSpPr>
          <p:spPr>
            <a:xfrm>
              <a:off x="3549124" y="2487351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5" name="図 24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A5EFD919-3E8C-5E41-7F96-47478E7F3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70764" y="3490877"/>
              <a:ext cx="768616" cy="863787"/>
            </a:xfrm>
            <a:prstGeom prst="rect">
              <a:avLst/>
            </a:prstGeom>
          </p:spPr>
        </p:pic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4C955EC2-4ADF-A74B-594A-7E792C9DC59D}"/>
              </a:ext>
            </a:extLst>
          </p:cNvPr>
          <p:cNvGrpSpPr/>
          <p:nvPr/>
        </p:nvGrpSpPr>
        <p:grpSpPr>
          <a:xfrm>
            <a:off x="8138535" y="4168772"/>
            <a:ext cx="1126436" cy="937149"/>
            <a:chOff x="6501900" y="2487351"/>
            <a:chExt cx="2411896" cy="2173356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563C6A86-4A21-99B3-AA8D-FEADD2CFFFA1}"/>
                </a:ext>
              </a:extLst>
            </p:cNvPr>
            <p:cNvSpPr/>
            <p:nvPr/>
          </p:nvSpPr>
          <p:spPr>
            <a:xfrm>
              <a:off x="6501900" y="2487351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8" name="図 27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23B71A33-928C-24B2-2888-D6222D864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83455" y="3404598"/>
              <a:ext cx="1248786" cy="978551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1B0D4AF6-3433-35F2-F690-611FC6109549}"/>
              </a:ext>
            </a:extLst>
          </p:cNvPr>
          <p:cNvGrpSpPr/>
          <p:nvPr/>
        </p:nvGrpSpPr>
        <p:grpSpPr>
          <a:xfrm>
            <a:off x="8138535" y="5361205"/>
            <a:ext cx="1126435" cy="937149"/>
            <a:chOff x="9367351" y="2467930"/>
            <a:chExt cx="2411896" cy="2173356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37CF671F-1787-9564-8B05-E66D30B59139}"/>
                </a:ext>
              </a:extLst>
            </p:cNvPr>
            <p:cNvSpPr/>
            <p:nvPr/>
          </p:nvSpPr>
          <p:spPr>
            <a:xfrm>
              <a:off x="9367351" y="2467930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1" name="図 30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C2796EA4-8338-D253-8F86-C516BFE32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79906" y="3350530"/>
              <a:ext cx="1386786" cy="1086688"/>
            </a:xfrm>
            <a:prstGeom prst="rect">
              <a:avLst/>
            </a:prstGeom>
          </p:spPr>
        </p:pic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DA2CE94-1439-6098-59C8-82A0C1973668}"/>
              </a:ext>
            </a:extLst>
          </p:cNvPr>
          <p:cNvSpPr txBox="1"/>
          <p:nvPr/>
        </p:nvSpPr>
        <p:spPr>
          <a:xfrm>
            <a:off x="9549195" y="1658037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kumimoji="1" lang="en-US" altLang="ja-JP" b="1" dirty="0"/>
              <a:t>13</a:t>
            </a:r>
            <a:endParaRPr kumimoji="1" lang="ja-JP" altLang="en-US" b="1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3B0C373-6E10-320D-5EEF-E0DABC54FBD6}"/>
              </a:ext>
            </a:extLst>
          </p:cNvPr>
          <p:cNvSpPr txBox="1"/>
          <p:nvPr/>
        </p:nvSpPr>
        <p:spPr>
          <a:xfrm>
            <a:off x="9549195" y="1984587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lang="en-US" altLang="ja-JP" b="1" dirty="0"/>
              <a:t>34</a:t>
            </a:r>
            <a:endParaRPr kumimoji="1" lang="ja-JP" altLang="en-US" b="1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58F6B55-8B6B-5AD6-8277-98F6C5FC8306}"/>
              </a:ext>
            </a:extLst>
          </p:cNvPr>
          <p:cNvSpPr txBox="1"/>
          <p:nvPr/>
        </p:nvSpPr>
        <p:spPr>
          <a:xfrm>
            <a:off x="9549195" y="2325251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3</a:t>
            </a:r>
            <a:r>
              <a:rPr lang="en-US" altLang="ja-JP" b="1" dirty="0"/>
              <a:t>0</a:t>
            </a:r>
            <a:endParaRPr kumimoji="1" lang="ja-JP" altLang="en-US" b="1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1DBE865-DC51-D176-B582-4AD5E6C14B2D}"/>
              </a:ext>
            </a:extLst>
          </p:cNvPr>
          <p:cNvSpPr txBox="1"/>
          <p:nvPr/>
        </p:nvSpPr>
        <p:spPr>
          <a:xfrm>
            <a:off x="9628010" y="2845566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kumimoji="1" lang="en-US" altLang="ja-JP" b="1" dirty="0"/>
              <a:t>4</a:t>
            </a:r>
            <a:endParaRPr kumimoji="1" lang="ja-JP" altLang="en-US" b="1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8198C1F-F017-B2E9-048E-F44832E3E856}"/>
              </a:ext>
            </a:extLst>
          </p:cNvPr>
          <p:cNvSpPr txBox="1"/>
          <p:nvPr/>
        </p:nvSpPr>
        <p:spPr>
          <a:xfrm>
            <a:off x="9549195" y="3135386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A04D84E-8434-E7F0-66DF-71DBBF36042A}"/>
              </a:ext>
            </a:extLst>
          </p:cNvPr>
          <p:cNvSpPr txBox="1"/>
          <p:nvPr/>
        </p:nvSpPr>
        <p:spPr>
          <a:xfrm>
            <a:off x="9549195" y="3476050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3</a:t>
            </a:r>
            <a:r>
              <a:rPr lang="en-US" altLang="ja-JP" b="1" dirty="0"/>
              <a:t>0</a:t>
            </a:r>
            <a:endParaRPr kumimoji="1" lang="ja-JP" altLang="en-US" b="1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E76F806-C617-1843-3818-BFE79DB8E7CE}"/>
              </a:ext>
            </a:extLst>
          </p:cNvPr>
          <p:cNvSpPr txBox="1"/>
          <p:nvPr/>
        </p:nvSpPr>
        <p:spPr>
          <a:xfrm>
            <a:off x="9670230" y="4192119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lang="en-US" altLang="ja-JP" b="1" dirty="0"/>
              <a:t>2</a:t>
            </a:r>
            <a:endParaRPr kumimoji="1" lang="ja-JP" altLang="en-US" b="1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434C4F-D1B0-DE8A-03EB-8FDE9B567F08}"/>
              </a:ext>
            </a:extLst>
          </p:cNvPr>
          <p:cNvSpPr txBox="1"/>
          <p:nvPr/>
        </p:nvSpPr>
        <p:spPr>
          <a:xfrm>
            <a:off x="9628010" y="4480653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3E3FCD1-53A5-D598-CEC9-9C912D87D013}"/>
              </a:ext>
            </a:extLst>
          </p:cNvPr>
          <p:cNvSpPr txBox="1"/>
          <p:nvPr/>
        </p:nvSpPr>
        <p:spPr>
          <a:xfrm>
            <a:off x="9628010" y="4821317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7A1F94-AD40-B492-C280-5C95D5398783}"/>
              </a:ext>
            </a:extLst>
          </p:cNvPr>
          <p:cNvSpPr txBox="1"/>
          <p:nvPr/>
        </p:nvSpPr>
        <p:spPr>
          <a:xfrm>
            <a:off x="9628010" y="5419404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lang="en-US" altLang="ja-JP" b="1" dirty="0"/>
              <a:t>2</a:t>
            </a:r>
            <a:endParaRPr kumimoji="1" lang="ja-JP" altLang="en-US" b="1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4F786E4-06DB-C876-D8DF-A5D1A47CE3CF}"/>
              </a:ext>
            </a:extLst>
          </p:cNvPr>
          <p:cNvSpPr txBox="1"/>
          <p:nvPr/>
        </p:nvSpPr>
        <p:spPr>
          <a:xfrm>
            <a:off x="9628010" y="5715961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10E36EF-647B-C382-1165-8A10BE61208D}"/>
              </a:ext>
            </a:extLst>
          </p:cNvPr>
          <p:cNvSpPr txBox="1"/>
          <p:nvPr/>
        </p:nvSpPr>
        <p:spPr>
          <a:xfrm>
            <a:off x="9628010" y="6056625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</p:spTree>
    <p:extLst>
      <p:ext uri="{BB962C8B-B14F-4D97-AF65-F5344CB8AC3E}">
        <p14:creationId xmlns:p14="http://schemas.microsoft.com/office/powerpoint/2010/main" val="2923396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25A21568-0C46-F17D-C9BB-9B6D026CDA5E}"/>
              </a:ext>
            </a:extLst>
          </p:cNvPr>
          <p:cNvSpPr/>
          <p:nvPr/>
        </p:nvSpPr>
        <p:spPr>
          <a:xfrm>
            <a:off x="7883536" y="5292135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E630858D-C325-8989-E861-2C0C4A53A82B}"/>
              </a:ext>
            </a:extLst>
          </p:cNvPr>
          <p:cNvSpPr/>
          <p:nvPr/>
        </p:nvSpPr>
        <p:spPr>
          <a:xfrm>
            <a:off x="7883536" y="4038503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2675CCAA-02F4-A814-F8F1-D6FB833D47C0}"/>
              </a:ext>
            </a:extLst>
          </p:cNvPr>
          <p:cNvSpPr/>
          <p:nvPr/>
        </p:nvSpPr>
        <p:spPr>
          <a:xfrm>
            <a:off x="7883537" y="2758203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D845E3E2-2DFE-74B3-8D17-70A3826370D2}"/>
              </a:ext>
            </a:extLst>
          </p:cNvPr>
          <p:cNvSpPr/>
          <p:nvPr/>
        </p:nvSpPr>
        <p:spPr>
          <a:xfrm>
            <a:off x="7889857" y="1519402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784CFD9-82AD-A377-2C55-016F82EAA842}"/>
              </a:ext>
            </a:extLst>
          </p:cNvPr>
          <p:cNvSpPr/>
          <p:nvPr/>
        </p:nvSpPr>
        <p:spPr>
          <a:xfrm>
            <a:off x="309725" y="1547136"/>
            <a:ext cx="6823257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 descr="光 が含まれている画像&#10;&#10;自動的に生成された説明">
            <a:extLst>
              <a:ext uri="{FF2B5EF4-FFF2-40B4-BE49-F238E27FC236}">
                <a16:creationId xmlns:a16="http://schemas.microsoft.com/office/drawing/2014/main" id="{2149413F-57CC-1C04-FB38-35790AE5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109" y="2659119"/>
            <a:ext cx="2397248" cy="187848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751B68-3554-C7C1-985A-6103BD365258}"/>
              </a:ext>
            </a:extLst>
          </p:cNvPr>
          <p:cNvSpPr txBox="1"/>
          <p:nvPr/>
        </p:nvSpPr>
        <p:spPr>
          <a:xfrm>
            <a:off x="3389243" y="1631417"/>
            <a:ext cx="166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高さ：</a:t>
            </a:r>
            <a:r>
              <a:rPr lang="en-US" altLang="ja-JP" b="1" dirty="0"/>
              <a:t>30</a:t>
            </a:r>
            <a:endParaRPr kumimoji="1" lang="ja-JP" altLang="en-US" b="1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14AA0D-6662-A13E-D2F1-CBAB016C92E5}"/>
              </a:ext>
            </a:extLst>
          </p:cNvPr>
          <p:cNvSpPr txBox="1"/>
          <p:nvPr/>
        </p:nvSpPr>
        <p:spPr>
          <a:xfrm>
            <a:off x="5059017" y="1619633"/>
            <a:ext cx="207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幅広さ：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4C620E-8769-8698-970A-A5230F3E22E8}"/>
              </a:ext>
            </a:extLst>
          </p:cNvPr>
          <p:cNvSpPr txBox="1"/>
          <p:nvPr/>
        </p:nvSpPr>
        <p:spPr>
          <a:xfrm>
            <a:off x="505107" y="1643201"/>
            <a:ext cx="294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矢尻を強化：</a:t>
            </a:r>
            <a:r>
              <a:rPr lang="en-US" altLang="ja-JP" b="1" dirty="0"/>
              <a:t>10</a:t>
            </a:r>
            <a:endParaRPr kumimoji="1" lang="ja-JP" altLang="en-US" b="1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BED8833-0972-5260-87CD-46C06B614943}"/>
              </a:ext>
            </a:extLst>
          </p:cNvPr>
          <p:cNvSpPr txBox="1"/>
          <p:nvPr/>
        </p:nvSpPr>
        <p:spPr>
          <a:xfrm>
            <a:off x="309725" y="6292188"/>
            <a:ext cx="3558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合計</a:t>
            </a:r>
            <a:r>
              <a:rPr kumimoji="1" lang="ja-JP" altLang="en-US" b="1"/>
              <a:t>ポイント　　　</a:t>
            </a:r>
            <a:r>
              <a:rPr kumimoji="1"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4545</a:t>
            </a:r>
            <a:endParaRPr kumimoji="1" lang="ja-JP" altLang="en-US" b="1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992BCD0-3434-AF2A-8F70-E74BF9B74C33}"/>
              </a:ext>
            </a:extLst>
          </p:cNvPr>
          <p:cNvSpPr txBox="1"/>
          <p:nvPr/>
        </p:nvSpPr>
        <p:spPr>
          <a:xfrm>
            <a:off x="309725" y="5922856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前回の狩りのポイント：</a:t>
            </a:r>
            <a:r>
              <a:rPr kumimoji="1" lang="en-US" altLang="ja-JP" b="1" dirty="0"/>
              <a:t>260</a:t>
            </a:r>
            <a:endParaRPr kumimoji="1" lang="ja-JP" altLang="en-US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2D80419-1115-4551-4BF3-BD3AA3F016CB}"/>
              </a:ext>
            </a:extLst>
          </p:cNvPr>
          <p:cNvSpPr txBox="1"/>
          <p:nvPr/>
        </p:nvSpPr>
        <p:spPr>
          <a:xfrm>
            <a:off x="3861308" y="5591334"/>
            <a:ext cx="290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残りの日数：</a:t>
            </a:r>
            <a:r>
              <a:rPr kumimoji="1" lang="en-US" altLang="ja-JP" b="1" dirty="0"/>
              <a:t>40</a:t>
            </a:r>
            <a:endParaRPr kumimoji="1" lang="ja-JP" altLang="en-US" b="1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92C5010-C425-07EA-816E-1BBFCB7782D2}"/>
              </a:ext>
            </a:extLst>
          </p:cNvPr>
          <p:cNvSpPr/>
          <p:nvPr/>
        </p:nvSpPr>
        <p:spPr>
          <a:xfrm>
            <a:off x="393401" y="4729999"/>
            <a:ext cx="4841208" cy="3693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04089AF-AE5D-ACBA-7166-984A70D7A29B}"/>
              </a:ext>
            </a:extLst>
          </p:cNvPr>
          <p:cNvSpPr txBox="1"/>
          <p:nvPr/>
        </p:nvSpPr>
        <p:spPr>
          <a:xfrm>
            <a:off x="316348" y="5563317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今回</a:t>
            </a:r>
            <a:r>
              <a:rPr kumimoji="1" lang="ja-JP" altLang="en-US" b="1"/>
              <a:t>のポイント　　　：</a:t>
            </a:r>
            <a:r>
              <a:rPr kumimoji="1" lang="en-US" altLang="ja-JP" b="1" dirty="0">
                <a:solidFill>
                  <a:srgbClr val="C00000"/>
                </a:solidFill>
              </a:rPr>
              <a:t>260</a:t>
            </a:r>
            <a:endParaRPr kumimoji="1" lang="ja-JP" altLang="en-US" b="1">
              <a:solidFill>
                <a:srgbClr val="C00000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BCB700-CF0C-80DD-4875-887DFD1D6137}"/>
              </a:ext>
            </a:extLst>
          </p:cNvPr>
          <p:cNvSpPr txBox="1"/>
          <p:nvPr/>
        </p:nvSpPr>
        <p:spPr>
          <a:xfrm>
            <a:off x="2199870" y="312686"/>
            <a:ext cx="84283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/>
              <a:t>どのハンター</a:t>
            </a:r>
            <a:r>
              <a:rPr lang="ja-JP" altLang="en-US" sz="3600" b="1"/>
              <a:t>の矢尻を見ますか？</a:t>
            </a:r>
            <a:endParaRPr lang="en-US" altLang="ja-JP" sz="3600" b="1" dirty="0"/>
          </a:p>
          <a:p>
            <a:pPr algn="ctr"/>
            <a:r>
              <a:rPr lang="ja-JP" altLang="en-US" sz="3600" b="1"/>
              <a:t>見たい矢尻をクリックしてください</a:t>
            </a:r>
            <a:endParaRPr kumimoji="1" lang="ja-JP" altLang="en-US" sz="3600" b="1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DF1FF11-1A29-C499-5D8A-BED10878B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627" y="458720"/>
            <a:ext cx="908259" cy="908259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1FA5223-9424-4471-3675-D2DE4E562AE1}"/>
              </a:ext>
            </a:extLst>
          </p:cNvPr>
          <p:cNvGrpSpPr/>
          <p:nvPr/>
        </p:nvGrpSpPr>
        <p:grpSpPr>
          <a:xfrm>
            <a:off x="8138535" y="1658037"/>
            <a:ext cx="1126435" cy="948074"/>
            <a:chOff x="596348" y="2467930"/>
            <a:chExt cx="2411896" cy="2173356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25E1159D-D44A-657C-FBAB-B628EBD537E4}"/>
                </a:ext>
              </a:extLst>
            </p:cNvPr>
            <p:cNvSpPr/>
            <p:nvPr/>
          </p:nvSpPr>
          <p:spPr>
            <a:xfrm>
              <a:off x="596348" y="2467930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2" name="図 21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40099B03-D2E5-1D57-7F5D-D9420B942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0264" y="2854500"/>
              <a:ext cx="924064" cy="1582718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6F50F7C-D4D8-5452-0ACB-F6F25A1FC836}"/>
              </a:ext>
            </a:extLst>
          </p:cNvPr>
          <p:cNvGrpSpPr/>
          <p:nvPr/>
        </p:nvGrpSpPr>
        <p:grpSpPr>
          <a:xfrm>
            <a:off x="8138535" y="2846146"/>
            <a:ext cx="1126436" cy="948074"/>
            <a:chOff x="3549124" y="2487351"/>
            <a:chExt cx="2411896" cy="2173356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672780B8-C4C7-D8B0-0C53-DADA6F1815C3}"/>
                </a:ext>
              </a:extLst>
            </p:cNvPr>
            <p:cNvSpPr/>
            <p:nvPr/>
          </p:nvSpPr>
          <p:spPr>
            <a:xfrm>
              <a:off x="3549124" y="2487351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5" name="図 24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A5EFD919-3E8C-5E41-7F96-47478E7F3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70764" y="3490877"/>
              <a:ext cx="768616" cy="863787"/>
            </a:xfrm>
            <a:prstGeom prst="rect">
              <a:avLst/>
            </a:prstGeom>
          </p:spPr>
        </p:pic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4C955EC2-4ADF-A74B-594A-7E792C9DC59D}"/>
              </a:ext>
            </a:extLst>
          </p:cNvPr>
          <p:cNvGrpSpPr/>
          <p:nvPr/>
        </p:nvGrpSpPr>
        <p:grpSpPr>
          <a:xfrm>
            <a:off x="8138535" y="4168772"/>
            <a:ext cx="1126436" cy="937149"/>
            <a:chOff x="6501900" y="2487351"/>
            <a:chExt cx="2411896" cy="2173356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563C6A86-4A21-99B3-AA8D-FEADD2CFFFA1}"/>
                </a:ext>
              </a:extLst>
            </p:cNvPr>
            <p:cNvSpPr/>
            <p:nvPr/>
          </p:nvSpPr>
          <p:spPr>
            <a:xfrm>
              <a:off x="6501900" y="2487351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8" name="図 27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23B71A33-928C-24B2-2888-D6222D864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83455" y="3404598"/>
              <a:ext cx="1248786" cy="978551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1B0D4AF6-3433-35F2-F690-611FC6109549}"/>
              </a:ext>
            </a:extLst>
          </p:cNvPr>
          <p:cNvGrpSpPr/>
          <p:nvPr/>
        </p:nvGrpSpPr>
        <p:grpSpPr>
          <a:xfrm>
            <a:off x="8138535" y="5361205"/>
            <a:ext cx="1126435" cy="937149"/>
            <a:chOff x="9367351" y="2467930"/>
            <a:chExt cx="2411896" cy="2173356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37CF671F-1787-9564-8B05-E66D30B59139}"/>
                </a:ext>
              </a:extLst>
            </p:cNvPr>
            <p:cNvSpPr/>
            <p:nvPr/>
          </p:nvSpPr>
          <p:spPr>
            <a:xfrm>
              <a:off x="9367351" y="2467930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1" name="図 30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C2796EA4-8338-D253-8F86-C516BFE32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79906" y="3350530"/>
              <a:ext cx="1386786" cy="1086688"/>
            </a:xfrm>
            <a:prstGeom prst="rect">
              <a:avLst/>
            </a:prstGeom>
          </p:spPr>
        </p:pic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DA2CE94-1439-6098-59C8-82A0C1973668}"/>
              </a:ext>
            </a:extLst>
          </p:cNvPr>
          <p:cNvSpPr txBox="1"/>
          <p:nvPr/>
        </p:nvSpPr>
        <p:spPr>
          <a:xfrm>
            <a:off x="9549195" y="1658037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kumimoji="1" lang="en-US" altLang="ja-JP" b="1" dirty="0"/>
              <a:t>13</a:t>
            </a:r>
            <a:endParaRPr kumimoji="1" lang="ja-JP" altLang="en-US" b="1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3B0C373-6E10-320D-5EEF-E0DABC54FBD6}"/>
              </a:ext>
            </a:extLst>
          </p:cNvPr>
          <p:cNvSpPr txBox="1"/>
          <p:nvPr/>
        </p:nvSpPr>
        <p:spPr>
          <a:xfrm>
            <a:off x="9549195" y="1984587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lang="en-US" altLang="ja-JP" b="1" dirty="0"/>
              <a:t>34</a:t>
            </a:r>
            <a:endParaRPr kumimoji="1" lang="ja-JP" altLang="en-US" b="1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58F6B55-8B6B-5AD6-8277-98F6C5FC8306}"/>
              </a:ext>
            </a:extLst>
          </p:cNvPr>
          <p:cNvSpPr txBox="1"/>
          <p:nvPr/>
        </p:nvSpPr>
        <p:spPr>
          <a:xfrm>
            <a:off x="9549195" y="2325251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3</a:t>
            </a:r>
            <a:r>
              <a:rPr lang="en-US" altLang="ja-JP" b="1" dirty="0"/>
              <a:t>0</a:t>
            </a:r>
            <a:endParaRPr kumimoji="1" lang="ja-JP" altLang="en-US" b="1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1DBE865-DC51-D176-B582-4AD5E6C14B2D}"/>
              </a:ext>
            </a:extLst>
          </p:cNvPr>
          <p:cNvSpPr txBox="1"/>
          <p:nvPr/>
        </p:nvSpPr>
        <p:spPr>
          <a:xfrm>
            <a:off x="9628010" y="2845566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kumimoji="1" lang="en-US" altLang="ja-JP" b="1" dirty="0"/>
              <a:t>4</a:t>
            </a:r>
            <a:endParaRPr kumimoji="1" lang="ja-JP" altLang="en-US" b="1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8198C1F-F017-B2E9-048E-F44832E3E856}"/>
              </a:ext>
            </a:extLst>
          </p:cNvPr>
          <p:cNvSpPr txBox="1"/>
          <p:nvPr/>
        </p:nvSpPr>
        <p:spPr>
          <a:xfrm>
            <a:off x="9549195" y="3135386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A04D84E-8434-E7F0-66DF-71DBBF36042A}"/>
              </a:ext>
            </a:extLst>
          </p:cNvPr>
          <p:cNvSpPr txBox="1"/>
          <p:nvPr/>
        </p:nvSpPr>
        <p:spPr>
          <a:xfrm>
            <a:off x="9549195" y="3476050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3</a:t>
            </a:r>
            <a:r>
              <a:rPr lang="en-US" altLang="ja-JP" b="1" dirty="0"/>
              <a:t>0</a:t>
            </a:r>
            <a:endParaRPr kumimoji="1" lang="ja-JP" altLang="en-US" b="1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E76F806-C617-1843-3818-BFE79DB8E7CE}"/>
              </a:ext>
            </a:extLst>
          </p:cNvPr>
          <p:cNvSpPr txBox="1"/>
          <p:nvPr/>
        </p:nvSpPr>
        <p:spPr>
          <a:xfrm>
            <a:off x="9670230" y="4192119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lang="en-US" altLang="ja-JP" b="1" dirty="0"/>
              <a:t>2</a:t>
            </a:r>
            <a:endParaRPr kumimoji="1" lang="ja-JP" altLang="en-US" b="1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434C4F-D1B0-DE8A-03EB-8FDE9B567F08}"/>
              </a:ext>
            </a:extLst>
          </p:cNvPr>
          <p:cNvSpPr txBox="1"/>
          <p:nvPr/>
        </p:nvSpPr>
        <p:spPr>
          <a:xfrm>
            <a:off x="9628010" y="4480653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3E3FCD1-53A5-D598-CEC9-9C912D87D013}"/>
              </a:ext>
            </a:extLst>
          </p:cNvPr>
          <p:cNvSpPr txBox="1"/>
          <p:nvPr/>
        </p:nvSpPr>
        <p:spPr>
          <a:xfrm>
            <a:off x="9628010" y="4821317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7A1F94-AD40-B492-C280-5C95D5398783}"/>
              </a:ext>
            </a:extLst>
          </p:cNvPr>
          <p:cNvSpPr txBox="1"/>
          <p:nvPr/>
        </p:nvSpPr>
        <p:spPr>
          <a:xfrm>
            <a:off x="9628010" y="5419404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lang="en-US" altLang="ja-JP" b="1" dirty="0"/>
              <a:t>2</a:t>
            </a:r>
            <a:endParaRPr kumimoji="1" lang="ja-JP" altLang="en-US" b="1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4F786E4-06DB-C876-D8DF-A5D1A47CE3CF}"/>
              </a:ext>
            </a:extLst>
          </p:cNvPr>
          <p:cNvSpPr txBox="1"/>
          <p:nvPr/>
        </p:nvSpPr>
        <p:spPr>
          <a:xfrm>
            <a:off x="9628010" y="5715961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10E36EF-647B-C382-1165-8A10BE61208D}"/>
              </a:ext>
            </a:extLst>
          </p:cNvPr>
          <p:cNvSpPr txBox="1"/>
          <p:nvPr/>
        </p:nvSpPr>
        <p:spPr>
          <a:xfrm>
            <a:off x="9628010" y="6056625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pic>
        <p:nvPicPr>
          <p:cNvPr id="5" name="図 4" descr="光 が含まれている画像&#10;&#10;自動的に生成された説明">
            <a:extLst>
              <a:ext uri="{FF2B5EF4-FFF2-40B4-BE49-F238E27FC236}">
                <a16:creationId xmlns:a16="http://schemas.microsoft.com/office/drawing/2014/main" id="{5657468E-6707-2F8D-6011-CD21439BF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109" y="2659119"/>
            <a:ext cx="2397248" cy="1878488"/>
          </a:xfrm>
          <a:prstGeom prst="rect">
            <a:avLst/>
          </a:prstGeom>
        </p:spPr>
      </p:pic>
      <p:pic>
        <p:nvPicPr>
          <p:cNvPr id="6" name="コンテンツ プレースホルダー 4" descr="屋内, 持つ, 作品, 手 が含まれている画像&#10;&#10;自動的に生成された説明">
            <a:extLst>
              <a:ext uri="{FF2B5EF4-FFF2-40B4-BE49-F238E27FC236}">
                <a16:creationId xmlns:a16="http://schemas.microsoft.com/office/drawing/2014/main" id="{EC384740-577A-583D-717F-4307189957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84295" y="2587810"/>
            <a:ext cx="2902222" cy="2047411"/>
          </a:xfr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5147FE1-4CDC-40EB-B5EF-E652188D5397}"/>
              </a:ext>
            </a:extLst>
          </p:cNvPr>
          <p:cNvSpPr txBox="1"/>
          <p:nvPr/>
        </p:nvSpPr>
        <p:spPr>
          <a:xfrm>
            <a:off x="857513" y="3442129"/>
            <a:ext cx="260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>
                <a:highlight>
                  <a:srgbClr val="00FFFF"/>
                </a:highlight>
              </a:rPr>
              <a:t>矢尻コピー中</a:t>
            </a:r>
          </a:p>
        </p:txBody>
      </p:sp>
    </p:spTree>
    <p:extLst>
      <p:ext uri="{BB962C8B-B14F-4D97-AF65-F5344CB8AC3E}">
        <p14:creationId xmlns:p14="http://schemas.microsoft.com/office/powerpoint/2010/main" val="367288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25A21568-0C46-F17D-C9BB-9B6D026CDA5E}"/>
              </a:ext>
            </a:extLst>
          </p:cNvPr>
          <p:cNvSpPr/>
          <p:nvPr/>
        </p:nvSpPr>
        <p:spPr>
          <a:xfrm>
            <a:off x="7883536" y="5292135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E630858D-C325-8989-E861-2C0C4A53A82B}"/>
              </a:ext>
            </a:extLst>
          </p:cNvPr>
          <p:cNvSpPr/>
          <p:nvPr/>
        </p:nvSpPr>
        <p:spPr>
          <a:xfrm>
            <a:off x="7883536" y="4038503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2675CCAA-02F4-A814-F8F1-D6FB833D47C0}"/>
              </a:ext>
            </a:extLst>
          </p:cNvPr>
          <p:cNvSpPr/>
          <p:nvPr/>
        </p:nvSpPr>
        <p:spPr>
          <a:xfrm>
            <a:off x="7883537" y="2758203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D845E3E2-2DFE-74B3-8D17-70A3826370D2}"/>
              </a:ext>
            </a:extLst>
          </p:cNvPr>
          <p:cNvSpPr/>
          <p:nvPr/>
        </p:nvSpPr>
        <p:spPr>
          <a:xfrm>
            <a:off x="7889857" y="1519402"/>
            <a:ext cx="4129865" cy="12070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784CFD9-82AD-A377-2C55-016F82EAA842}"/>
              </a:ext>
            </a:extLst>
          </p:cNvPr>
          <p:cNvSpPr/>
          <p:nvPr/>
        </p:nvSpPr>
        <p:spPr>
          <a:xfrm>
            <a:off x="309725" y="1547136"/>
            <a:ext cx="6823257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 descr="光 が含まれている画像&#10;&#10;自動的に生成された説明">
            <a:extLst>
              <a:ext uri="{FF2B5EF4-FFF2-40B4-BE49-F238E27FC236}">
                <a16:creationId xmlns:a16="http://schemas.microsoft.com/office/drawing/2014/main" id="{2149413F-57CC-1C04-FB38-35790AE5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109" y="2192691"/>
            <a:ext cx="1346317" cy="234491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751B68-3554-C7C1-985A-6103BD365258}"/>
              </a:ext>
            </a:extLst>
          </p:cNvPr>
          <p:cNvSpPr txBox="1"/>
          <p:nvPr/>
        </p:nvSpPr>
        <p:spPr>
          <a:xfrm>
            <a:off x="3389243" y="1631417"/>
            <a:ext cx="166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高さ：</a:t>
            </a:r>
            <a:r>
              <a:rPr lang="en-US" altLang="ja-JP" b="1" dirty="0"/>
              <a:t>34</a:t>
            </a:r>
            <a:endParaRPr kumimoji="1" lang="ja-JP" altLang="en-US" b="1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14AA0D-6662-A13E-D2F1-CBAB016C92E5}"/>
              </a:ext>
            </a:extLst>
          </p:cNvPr>
          <p:cNvSpPr txBox="1"/>
          <p:nvPr/>
        </p:nvSpPr>
        <p:spPr>
          <a:xfrm>
            <a:off x="5059017" y="1619633"/>
            <a:ext cx="207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幅広さ：</a:t>
            </a:r>
            <a:r>
              <a:rPr kumimoji="1" lang="en-US" altLang="ja-JP" b="1" dirty="0"/>
              <a:t>3</a:t>
            </a:r>
            <a:r>
              <a:rPr lang="en-US" altLang="ja-JP" b="1" dirty="0"/>
              <a:t>0</a:t>
            </a:r>
            <a:endParaRPr kumimoji="1" lang="ja-JP" altLang="en-US" b="1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4C620E-8769-8698-970A-A5230F3E22E8}"/>
              </a:ext>
            </a:extLst>
          </p:cNvPr>
          <p:cNvSpPr txBox="1"/>
          <p:nvPr/>
        </p:nvSpPr>
        <p:spPr>
          <a:xfrm>
            <a:off x="505107" y="1643201"/>
            <a:ext cx="294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 </a:t>
            </a:r>
            <a:r>
              <a:rPr kumimoji="1" lang="ja-JP" altLang="en-US" b="1"/>
              <a:t>強化回数：</a:t>
            </a:r>
            <a:r>
              <a:rPr lang="en-US" altLang="ja-JP" b="1" dirty="0"/>
              <a:t>13</a:t>
            </a:r>
            <a:endParaRPr kumimoji="1" lang="ja-JP" altLang="en-US" b="1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BED8833-0972-5260-87CD-46C06B614943}"/>
              </a:ext>
            </a:extLst>
          </p:cNvPr>
          <p:cNvSpPr txBox="1"/>
          <p:nvPr/>
        </p:nvSpPr>
        <p:spPr>
          <a:xfrm>
            <a:off x="309725" y="6292188"/>
            <a:ext cx="3558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合計</a:t>
            </a:r>
            <a:r>
              <a:rPr kumimoji="1" lang="ja-JP" altLang="en-US" b="1"/>
              <a:t>ポイント　　　</a:t>
            </a:r>
            <a:r>
              <a:rPr kumimoji="1"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4545</a:t>
            </a:r>
            <a:endParaRPr kumimoji="1" lang="ja-JP" altLang="en-US" b="1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992BCD0-3434-AF2A-8F70-E74BF9B74C33}"/>
              </a:ext>
            </a:extLst>
          </p:cNvPr>
          <p:cNvSpPr txBox="1"/>
          <p:nvPr/>
        </p:nvSpPr>
        <p:spPr>
          <a:xfrm>
            <a:off x="309725" y="5922856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前回の狩りのポイント：</a:t>
            </a:r>
            <a:r>
              <a:rPr kumimoji="1" lang="en-US" altLang="ja-JP" b="1" dirty="0"/>
              <a:t>260</a:t>
            </a:r>
            <a:endParaRPr kumimoji="1" lang="ja-JP" altLang="en-US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2D80419-1115-4551-4BF3-BD3AA3F016CB}"/>
              </a:ext>
            </a:extLst>
          </p:cNvPr>
          <p:cNvSpPr txBox="1"/>
          <p:nvPr/>
        </p:nvSpPr>
        <p:spPr>
          <a:xfrm>
            <a:off x="3861308" y="5591334"/>
            <a:ext cx="290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残りの日数：</a:t>
            </a:r>
            <a:r>
              <a:rPr kumimoji="1" lang="en-US" altLang="ja-JP" b="1" dirty="0"/>
              <a:t>40</a:t>
            </a:r>
            <a:endParaRPr kumimoji="1" lang="ja-JP" altLang="en-US" b="1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92C5010-C425-07EA-816E-1BBFCB7782D2}"/>
              </a:ext>
            </a:extLst>
          </p:cNvPr>
          <p:cNvSpPr/>
          <p:nvPr/>
        </p:nvSpPr>
        <p:spPr>
          <a:xfrm>
            <a:off x="393401" y="4729999"/>
            <a:ext cx="4841208" cy="3693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04089AF-AE5D-ACBA-7166-984A70D7A29B}"/>
              </a:ext>
            </a:extLst>
          </p:cNvPr>
          <p:cNvSpPr txBox="1"/>
          <p:nvPr/>
        </p:nvSpPr>
        <p:spPr>
          <a:xfrm>
            <a:off x="316348" y="5563317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今回</a:t>
            </a:r>
            <a:r>
              <a:rPr kumimoji="1" lang="ja-JP" altLang="en-US" b="1"/>
              <a:t>のポイント　　　：</a:t>
            </a:r>
            <a:r>
              <a:rPr kumimoji="1" lang="en-US" altLang="ja-JP" b="1" dirty="0">
                <a:solidFill>
                  <a:srgbClr val="C00000"/>
                </a:solidFill>
              </a:rPr>
              <a:t>260</a:t>
            </a:r>
            <a:endParaRPr kumimoji="1" lang="ja-JP" altLang="en-US" b="1">
              <a:solidFill>
                <a:srgbClr val="C00000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BCB700-CF0C-80DD-4875-887DFD1D6137}"/>
              </a:ext>
            </a:extLst>
          </p:cNvPr>
          <p:cNvSpPr txBox="1"/>
          <p:nvPr/>
        </p:nvSpPr>
        <p:spPr>
          <a:xfrm>
            <a:off x="2199870" y="312686"/>
            <a:ext cx="84283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/>
              <a:t>どのハンター</a:t>
            </a:r>
            <a:r>
              <a:rPr lang="ja-JP" altLang="en-US" sz="3600" b="1"/>
              <a:t>の矢尻を見ますか？</a:t>
            </a:r>
            <a:endParaRPr lang="en-US" altLang="ja-JP" sz="3600" b="1" dirty="0"/>
          </a:p>
          <a:p>
            <a:pPr algn="ctr"/>
            <a:r>
              <a:rPr lang="ja-JP" altLang="en-US" sz="3600" b="1"/>
              <a:t>矢尻がコピーされました</a:t>
            </a:r>
            <a:r>
              <a:rPr lang="en-US" altLang="ja-JP" sz="3600" b="1" dirty="0"/>
              <a:t>!</a:t>
            </a:r>
            <a:endParaRPr kumimoji="1" lang="ja-JP" altLang="en-US" sz="3600" b="1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DF1FF11-1A29-C499-5D8A-BED10878B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627" y="458720"/>
            <a:ext cx="908259" cy="908259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1FA5223-9424-4471-3675-D2DE4E562AE1}"/>
              </a:ext>
            </a:extLst>
          </p:cNvPr>
          <p:cNvGrpSpPr/>
          <p:nvPr/>
        </p:nvGrpSpPr>
        <p:grpSpPr>
          <a:xfrm>
            <a:off x="8138535" y="1658037"/>
            <a:ext cx="1126435" cy="948074"/>
            <a:chOff x="596348" y="2467930"/>
            <a:chExt cx="2411896" cy="2173356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25E1159D-D44A-657C-FBAB-B628EBD537E4}"/>
                </a:ext>
              </a:extLst>
            </p:cNvPr>
            <p:cNvSpPr/>
            <p:nvPr/>
          </p:nvSpPr>
          <p:spPr>
            <a:xfrm>
              <a:off x="596348" y="2467930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2" name="図 21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40099B03-D2E5-1D57-7F5D-D9420B942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0264" y="2854500"/>
              <a:ext cx="924064" cy="1582718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6F50F7C-D4D8-5452-0ACB-F6F25A1FC836}"/>
              </a:ext>
            </a:extLst>
          </p:cNvPr>
          <p:cNvGrpSpPr/>
          <p:nvPr/>
        </p:nvGrpSpPr>
        <p:grpSpPr>
          <a:xfrm>
            <a:off x="8138535" y="2846146"/>
            <a:ext cx="1126436" cy="948074"/>
            <a:chOff x="3549124" y="2487351"/>
            <a:chExt cx="2411896" cy="2173356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672780B8-C4C7-D8B0-0C53-DADA6F1815C3}"/>
                </a:ext>
              </a:extLst>
            </p:cNvPr>
            <p:cNvSpPr/>
            <p:nvPr/>
          </p:nvSpPr>
          <p:spPr>
            <a:xfrm>
              <a:off x="3549124" y="2487351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5" name="図 24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A5EFD919-3E8C-5E41-7F96-47478E7F3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70764" y="3490877"/>
              <a:ext cx="768616" cy="863787"/>
            </a:xfrm>
            <a:prstGeom prst="rect">
              <a:avLst/>
            </a:prstGeom>
          </p:spPr>
        </p:pic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4C955EC2-4ADF-A74B-594A-7E792C9DC59D}"/>
              </a:ext>
            </a:extLst>
          </p:cNvPr>
          <p:cNvGrpSpPr/>
          <p:nvPr/>
        </p:nvGrpSpPr>
        <p:grpSpPr>
          <a:xfrm>
            <a:off x="8138535" y="4168772"/>
            <a:ext cx="1126436" cy="937149"/>
            <a:chOff x="6501900" y="2487351"/>
            <a:chExt cx="2411896" cy="2173356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563C6A86-4A21-99B3-AA8D-FEADD2CFFFA1}"/>
                </a:ext>
              </a:extLst>
            </p:cNvPr>
            <p:cNvSpPr/>
            <p:nvPr/>
          </p:nvSpPr>
          <p:spPr>
            <a:xfrm>
              <a:off x="6501900" y="2487351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8" name="図 27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23B71A33-928C-24B2-2888-D6222D864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83455" y="3404598"/>
              <a:ext cx="1248786" cy="978551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1B0D4AF6-3433-35F2-F690-611FC6109549}"/>
              </a:ext>
            </a:extLst>
          </p:cNvPr>
          <p:cNvGrpSpPr/>
          <p:nvPr/>
        </p:nvGrpSpPr>
        <p:grpSpPr>
          <a:xfrm>
            <a:off x="8138535" y="5361205"/>
            <a:ext cx="1126435" cy="937149"/>
            <a:chOff x="9367351" y="2467930"/>
            <a:chExt cx="2411896" cy="2173356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37CF671F-1787-9564-8B05-E66D30B59139}"/>
                </a:ext>
              </a:extLst>
            </p:cNvPr>
            <p:cNvSpPr/>
            <p:nvPr/>
          </p:nvSpPr>
          <p:spPr>
            <a:xfrm>
              <a:off x="9367351" y="2467930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1" name="図 30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C2796EA4-8338-D253-8F86-C516BFE32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79906" y="3350530"/>
              <a:ext cx="1386786" cy="1086688"/>
            </a:xfrm>
            <a:prstGeom prst="rect">
              <a:avLst/>
            </a:prstGeom>
          </p:spPr>
        </p:pic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DA2CE94-1439-6098-59C8-82A0C1973668}"/>
              </a:ext>
            </a:extLst>
          </p:cNvPr>
          <p:cNvSpPr txBox="1"/>
          <p:nvPr/>
        </p:nvSpPr>
        <p:spPr>
          <a:xfrm>
            <a:off x="9549195" y="1658037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kumimoji="1" lang="en-US" altLang="ja-JP" b="1" dirty="0"/>
              <a:t>13</a:t>
            </a:r>
            <a:endParaRPr kumimoji="1" lang="ja-JP" altLang="en-US" b="1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3B0C373-6E10-320D-5EEF-E0DABC54FBD6}"/>
              </a:ext>
            </a:extLst>
          </p:cNvPr>
          <p:cNvSpPr txBox="1"/>
          <p:nvPr/>
        </p:nvSpPr>
        <p:spPr>
          <a:xfrm>
            <a:off x="9549195" y="1984587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lang="en-US" altLang="ja-JP" b="1" dirty="0"/>
              <a:t>34</a:t>
            </a:r>
            <a:endParaRPr kumimoji="1" lang="ja-JP" altLang="en-US" b="1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58F6B55-8B6B-5AD6-8277-98F6C5FC8306}"/>
              </a:ext>
            </a:extLst>
          </p:cNvPr>
          <p:cNvSpPr txBox="1"/>
          <p:nvPr/>
        </p:nvSpPr>
        <p:spPr>
          <a:xfrm>
            <a:off x="9549195" y="2325251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3</a:t>
            </a:r>
            <a:r>
              <a:rPr lang="en-US" altLang="ja-JP" b="1" dirty="0"/>
              <a:t>0</a:t>
            </a:r>
            <a:endParaRPr kumimoji="1" lang="ja-JP" altLang="en-US" b="1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1DBE865-DC51-D176-B582-4AD5E6C14B2D}"/>
              </a:ext>
            </a:extLst>
          </p:cNvPr>
          <p:cNvSpPr txBox="1"/>
          <p:nvPr/>
        </p:nvSpPr>
        <p:spPr>
          <a:xfrm>
            <a:off x="9628010" y="2845566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kumimoji="1" lang="en-US" altLang="ja-JP" b="1" dirty="0"/>
              <a:t>4</a:t>
            </a:r>
            <a:endParaRPr kumimoji="1" lang="ja-JP" altLang="en-US" b="1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8198C1F-F017-B2E9-048E-F44832E3E856}"/>
              </a:ext>
            </a:extLst>
          </p:cNvPr>
          <p:cNvSpPr txBox="1"/>
          <p:nvPr/>
        </p:nvSpPr>
        <p:spPr>
          <a:xfrm>
            <a:off x="9549195" y="3135386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A04D84E-8434-E7F0-66DF-71DBBF36042A}"/>
              </a:ext>
            </a:extLst>
          </p:cNvPr>
          <p:cNvSpPr txBox="1"/>
          <p:nvPr/>
        </p:nvSpPr>
        <p:spPr>
          <a:xfrm>
            <a:off x="9549195" y="3476050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3</a:t>
            </a:r>
            <a:r>
              <a:rPr lang="en-US" altLang="ja-JP" b="1" dirty="0"/>
              <a:t>0</a:t>
            </a:r>
            <a:endParaRPr kumimoji="1" lang="ja-JP" altLang="en-US" b="1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E76F806-C617-1843-3818-BFE79DB8E7CE}"/>
              </a:ext>
            </a:extLst>
          </p:cNvPr>
          <p:cNvSpPr txBox="1"/>
          <p:nvPr/>
        </p:nvSpPr>
        <p:spPr>
          <a:xfrm>
            <a:off x="9670230" y="4192119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lang="en-US" altLang="ja-JP" b="1" dirty="0"/>
              <a:t>2</a:t>
            </a:r>
            <a:endParaRPr kumimoji="1" lang="ja-JP" altLang="en-US" b="1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434C4F-D1B0-DE8A-03EB-8FDE9B567F08}"/>
              </a:ext>
            </a:extLst>
          </p:cNvPr>
          <p:cNvSpPr txBox="1"/>
          <p:nvPr/>
        </p:nvSpPr>
        <p:spPr>
          <a:xfrm>
            <a:off x="9628010" y="4480653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3E3FCD1-53A5-D598-CEC9-9C912D87D013}"/>
              </a:ext>
            </a:extLst>
          </p:cNvPr>
          <p:cNvSpPr txBox="1"/>
          <p:nvPr/>
        </p:nvSpPr>
        <p:spPr>
          <a:xfrm>
            <a:off x="9628010" y="4821317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7A1F94-AD40-B492-C280-5C95D5398783}"/>
              </a:ext>
            </a:extLst>
          </p:cNvPr>
          <p:cNvSpPr txBox="1"/>
          <p:nvPr/>
        </p:nvSpPr>
        <p:spPr>
          <a:xfrm>
            <a:off x="9628010" y="5419404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lang="en-US" altLang="ja-JP" b="1" dirty="0"/>
              <a:t>2</a:t>
            </a:r>
            <a:endParaRPr kumimoji="1" lang="ja-JP" altLang="en-US" b="1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4F786E4-06DB-C876-D8DF-A5D1A47CE3CF}"/>
              </a:ext>
            </a:extLst>
          </p:cNvPr>
          <p:cNvSpPr txBox="1"/>
          <p:nvPr/>
        </p:nvSpPr>
        <p:spPr>
          <a:xfrm>
            <a:off x="9628010" y="5715961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10E36EF-647B-C382-1165-8A10BE61208D}"/>
              </a:ext>
            </a:extLst>
          </p:cNvPr>
          <p:cNvSpPr txBox="1"/>
          <p:nvPr/>
        </p:nvSpPr>
        <p:spPr>
          <a:xfrm>
            <a:off x="9628010" y="6056625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B8AC5DC-2701-19DA-8512-7630843DE4CF}"/>
              </a:ext>
            </a:extLst>
          </p:cNvPr>
          <p:cNvSpPr/>
          <p:nvPr/>
        </p:nvSpPr>
        <p:spPr>
          <a:xfrm>
            <a:off x="5810967" y="2865585"/>
            <a:ext cx="1709531" cy="7951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>
                <a:solidFill>
                  <a:schemeClr val="tx1"/>
                </a:solidFill>
              </a:rPr>
              <a:t>次の日に行く</a:t>
            </a:r>
            <a:endParaRPr lang="en-US" altLang="ja-JP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968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0D4BCCA8-18C6-C447-C908-50BA95E73631}"/>
              </a:ext>
            </a:extLst>
          </p:cNvPr>
          <p:cNvSpPr/>
          <p:nvPr/>
        </p:nvSpPr>
        <p:spPr>
          <a:xfrm>
            <a:off x="9367351" y="2467930"/>
            <a:ext cx="2411896" cy="21733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F19D92C-6256-D813-CAF2-18AB685DC76B}"/>
              </a:ext>
            </a:extLst>
          </p:cNvPr>
          <p:cNvSpPr txBox="1"/>
          <p:nvPr/>
        </p:nvSpPr>
        <p:spPr>
          <a:xfrm>
            <a:off x="2199870" y="312686"/>
            <a:ext cx="8882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/>
              <a:t>どのハンター</a:t>
            </a:r>
            <a:r>
              <a:rPr lang="ja-JP" altLang="en-US" sz="3600" b="1"/>
              <a:t>の矢尻をコピーしますか？</a:t>
            </a:r>
            <a:endParaRPr lang="en-US" altLang="ja-JP" sz="3600" b="1" dirty="0"/>
          </a:p>
          <a:p>
            <a:pPr algn="ctr"/>
            <a:r>
              <a:rPr kumimoji="1" lang="ja-JP" altLang="en-US" sz="3600" b="1"/>
              <a:t>コピーしたい矢尻をクリックしてください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34C713A-764C-55CB-E89A-22C66289E10A}"/>
              </a:ext>
            </a:extLst>
          </p:cNvPr>
          <p:cNvGrpSpPr/>
          <p:nvPr/>
        </p:nvGrpSpPr>
        <p:grpSpPr>
          <a:xfrm>
            <a:off x="596348" y="2467930"/>
            <a:ext cx="2411896" cy="2173356"/>
            <a:chOff x="596348" y="2467930"/>
            <a:chExt cx="2411896" cy="2173356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BB4913F5-FE4D-CB7E-DB23-B8EC6D5016FC}"/>
                </a:ext>
              </a:extLst>
            </p:cNvPr>
            <p:cNvSpPr/>
            <p:nvPr/>
          </p:nvSpPr>
          <p:spPr>
            <a:xfrm>
              <a:off x="596348" y="2467930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19486C74-EB5F-6DB2-7EB5-AEC2F7FA4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0264" y="2854500"/>
              <a:ext cx="924064" cy="1582718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7A11EEA-C2BF-7297-85FC-F45BDF9CD1C3}"/>
              </a:ext>
            </a:extLst>
          </p:cNvPr>
          <p:cNvGrpSpPr/>
          <p:nvPr/>
        </p:nvGrpSpPr>
        <p:grpSpPr>
          <a:xfrm>
            <a:off x="3549124" y="2487351"/>
            <a:ext cx="2411896" cy="2173356"/>
            <a:chOff x="3549124" y="2487351"/>
            <a:chExt cx="2411896" cy="2173356"/>
          </a:xfrm>
        </p:grpSpPr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6AF37D7D-55A4-E7CF-0030-F085C612D20E}"/>
                </a:ext>
              </a:extLst>
            </p:cNvPr>
            <p:cNvSpPr/>
            <p:nvPr/>
          </p:nvSpPr>
          <p:spPr>
            <a:xfrm>
              <a:off x="3549124" y="2487351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5" name="図 34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EDE52FDC-B0BB-90AB-3CD6-EEEED46C9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70764" y="3490877"/>
              <a:ext cx="768616" cy="863787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4F4AD69-9055-C2AC-FE2D-5ADA98D0365C}"/>
              </a:ext>
            </a:extLst>
          </p:cNvPr>
          <p:cNvGrpSpPr/>
          <p:nvPr/>
        </p:nvGrpSpPr>
        <p:grpSpPr>
          <a:xfrm>
            <a:off x="6501900" y="2487351"/>
            <a:ext cx="2411896" cy="2173356"/>
            <a:chOff x="6501900" y="2487351"/>
            <a:chExt cx="2411896" cy="2173356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38700592-255C-740F-A036-1A9FB25F58A0}"/>
                </a:ext>
              </a:extLst>
            </p:cNvPr>
            <p:cNvSpPr/>
            <p:nvPr/>
          </p:nvSpPr>
          <p:spPr>
            <a:xfrm>
              <a:off x="6501900" y="2487351"/>
              <a:ext cx="2411896" cy="21733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6" name="図 35" descr="光 が含まれている画像&#10;&#10;自動的に生成された説明">
              <a:extLst>
                <a:ext uri="{FF2B5EF4-FFF2-40B4-BE49-F238E27FC236}">
                  <a16:creationId xmlns:a16="http://schemas.microsoft.com/office/drawing/2014/main" id="{2CA96DD6-B6C5-A645-4330-93CE379F1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83455" y="3404598"/>
              <a:ext cx="1248786" cy="978551"/>
            </a:xfrm>
            <a:prstGeom prst="rect">
              <a:avLst/>
            </a:prstGeom>
          </p:spPr>
        </p:pic>
      </p:grpSp>
      <p:pic>
        <p:nvPicPr>
          <p:cNvPr id="37" name="図 36" descr="光 が含まれている画像&#10;&#10;自動的に生成された説明">
            <a:extLst>
              <a:ext uri="{FF2B5EF4-FFF2-40B4-BE49-F238E27FC236}">
                <a16:creationId xmlns:a16="http://schemas.microsoft.com/office/drawing/2014/main" id="{903A0E84-6B22-3AA3-DA45-BF29A0CB0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9906" y="3350530"/>
            <a:ext cx="1386786" cy="1086688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C2135F2-CD4B-1CF2-D5CD-3D28DA7115B7}"/>
              </a:ext>
            </a:extLst>
          </p:cNvPr>
          <p:cNvSpPr txBox="1"/>
          <p:nvPr/>
        </p:nvSpPr>
        <p:spPr>
          <a:xfrm>
            <a:off x="741423" y="4797284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kumimoji="1" lang="en-US" altLang="ja-JP" b="1" dirty="0"/>
              <a:t>13</a:t>
            </a:r>
            <a:endParaRPr kumimoji="1" lang="ja-JP" altLang="en-US" b="1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E4C98A-1746-93E6-45A9-F675323DBEA0}"/>
              </a:ext>
            </a:extLst>
          </p:cNvPr>
          <p:cNvSpPr txBox="1"/>
          <p:nvPr/>
        </p:nvSpPr>
        <p:spPr>
          <a:xfrm>
            <a:off x="3667695" y="4805779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kumimoji="1" lang="en-US" altLang="ja-JP" b="1" dirty="0"/>
              <a:t>4</a:t>
            </a:r>
            <a:endParaRPr kumimoji="1" lang="ja-JP" altLang="en-US" b="1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A9F9F7F-9F6B-5743-1E1C-D36EF1BD5ACF}"/>
              </a:ext>
            </a:extLst>
          </p:cNvPr>
          <p:cNvSpPr txBox="1"/>
          <p:nvPr/>
        </p:nvSpPr>
        <p:spPr>
          <a:xfrm>
            <a:off x="6739042" y="4807065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lang="en-US" altLang="ja-JP" b="1" dirty="0"/>
              <a:t>2</a:t>
            </a:r>
            <a:endParaRPr kumimoji="1" lang="ja-JP" altLang="en-US" b="1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CC20DCE-FD6F-FA56-1E59-2B7F78E2906E}"/>
              </a:ext>
            </a:extLst>
          </p:cNvPr>
          <p:cNvSpPr txBox="1"/>
          <p:nvPr/>
        </p:nvSpPr>
        <p:spPr>
          <a:xfrm>
            <a:off x="9485922" y="4779275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デザイン回数：</a:t>
            </a:r>
            <a:r>
              <a:rPr lang="en-US" altLang="ja-JP" b="1" dirty="0"/>
              <a:t>2</a:t>
            </a:r>
            <a:endParaRPr kumimoji="1" lang="ja-JP" altLang="en-US" b="1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8E113B2-A944-9B80-F746-32925BCAFDD8}"/>
              </a:ext>
            </a:extLst>
          </p:cNvPr>
          <p:cNvSpPr txBox="1"/>
          <p:nvPr/>
        </p:nvSpPr>
        <p:spPr>
          <a:xfrm>
            <a:off x="741423" y="5322614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lang="en-US" altLang="ja-JP" b="1" dirty="0"/>
              <a:t>34</a:t>
            </a:r>
            <a:endParaRPr kumimoji="1" lang="ja-JP" altLang="en-US" b="1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FA2221B-CDA8-9292-DE82-008E52626CCA}"/>
              </a:ext>
            </a:extLst>
          </p:cNvPr>
          <p:cNvSpPr txBox="1"/>
          <p:nvPr/>
        </p:nvSpPr>
        <p:spPr>
          <a:xfrm>
            <a:off x="741423" y="5663278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3</a:t>
            </a:r>
            <a:r>
              <a:rPr lang="en-US" altLang="ja-JP" b="1" dirty="0"/>
              <a:t>0</a:t>
            </a:r>
            <a:endParaRPr kumimoji="1" lang="ja-JP" altLang="en-US" b="1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F1186FD-6A79-6DC4-02D8-977A51444BEC}"/>
              </a:ext>
            </a:extLst>
          </p:cNvPr>
          <p:cNvSpPr txBox="1"/>
          <p:nvPr/>
        </p:nvSpPr>
        <p:spPr>
          <a:xfrm>
            <a:off x="3588880" y="5294379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F1502B4-53DD-BEC4-36C0-3433854315EA}"/>
              </a:ext>
            </a:extLst>
          </p:cNvPr>
          <p:cNvSpPr txBox="1"/>
          <p:nvPr/>
        </p:nvSpPr>
        <p:spPr>
          <a:xfrm>
            <a:off x="3588880" y="5635043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3</a:t>
            </a:r>
            <a:r>
              <a:rPr lang="en-US" altLang="ja-JP" b="1" dirty="0"/>
              <a:t>0</a:t>
            </a:r>
            <a:endParaRPr kumimoji="1" lang="ja-JP" altLang="en-US" b="1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E080079-9048-DA7B-F854-6879955DA965}"/>
              </a:ext>
            </a:extLst>
          </p:cNvPr>
          <p:cNvSpPr txBox="1"/>
          <p:nvPr/>
        </p:nvSpPr>
        <p:spPr>
          <a:xfrm>
            <a:off x="6696822" y="5294379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C8BA43C-9A5A-CAE1-19B0-094AA47B62CD}"/>
              </a:ext>
            </a:extLst>
          </p:cNvPr>
          <p:cNvSpPr txBox="1"/>
          <p:nvPr/>
        </p:nvSpPr>
        <p:spPr>
          <a:xfrm>
            <a:off x="6696822" y="5635043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4251321-4E2C-2AE5-F503-ED47F2F81B10}"/>
              </a:ext>
            </a:extLst>
          </p:cNvPr>
          <p:cNvSpPr txBox="1"/>
          <p:nvPr/>
        </p:nvSpPr>
        <p:spPr>
          <a:xfrm>
            <a:off x="9485922" y="5274612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長さ</a:t>
            </a:r>
            <a:r>
              <a:rPr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20</a:t>
            </a:r>
            <a:endParaRPr kumimoji="1" lang="ja-JP" altLang="en-US" b="1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BDAE916-4EA0-76DC-6A45-5D81332366CF}"/>
              </a:ext>
            </a:extLst>
          </p:cNvPr>
          <p:cNvSpPr txBox="1"/>
          <p:nvPr/>
        </p:nvSpPr>
        <p:spPr>
          <a:xfrm>
            <a:off x="9485922" y="5615276"/>
            <a:ext cx="217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/>
              <a:t>幅広さ</a:t>
            </a:r>
            <a:r>
              <a:rPr kumimoji="1" lang="ja-JP" altLang="en-US" b="1"/>
              <a:t>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F82672C4-61DE-BC8B-A697-06212E889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627" y="458720"/>
            <a:ext cx="908259" cy="908259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23759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C795331-1DF5-BEBC-C61D-5D878A9BD5FA}"/>
              </a:ext>
            </a:extLst>
          </p:cNvPr>
          <p:cNvSpPr/>
          <p:nvPr/>
        </p:nvSpPr>
        <p:spPr>
          <a:xfrm>
            <a:off x="4393289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13BD383-A80A-02EF-EA38-73AF029F9F48}"/>
              </a:ext>
            </a:extLst>
          </p:cNvPr>
          <p:cNvSpPr/>
          <p:nvPr/>
        </p:nvSpPr>
        <p:spPr>
          <a:xfrm>
            <a:off x="352713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D0A1F2E-5A26-59A2-0FB2-1FC028B5D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27" y="2891827"/>
            <a:ext cx="2132136" cy="2132136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pic>
        <p:nvPicPr>
          <p:cNvPr id="18" name="図 17" descr="鳥の絵&#10;&#10;低い精度で自動的に生成された説明">
            <a:extLst>
              <a:ext uri="{FF2B5EF4-FFF2-40B4-BE49-F238E27FC236}">
                <a16:creationId xmlns:a16="http://schemas.microsoft.com/office/drawing/2014/main" id="{DAD71FB6-7820-CF7B-4CFD-AABBA3DDC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812" y="2891827"/>
            <a:ext cx="2132135" cy="213213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92E143E-37A5-04E7-2266-47B090B86625}"/>
              </a:ext>
            </a:extLst>
          </p:cNvPr>
          <p:cNvSpPr/>
          <p:nvPr/>
        </p:nvSpPr>
        <p:spPr>
          <a:xfrm>
            <a:off x="8433865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76D0C75-627C-58A5-7FC5-E37586997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049" y="2891827"/>
            <a:ext cx="2132134" cy="213213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B0805E1-41A5-815D-99DC-31905059082C}"/>
              </a:ext>
            </a:extLst>
          </p:cNvPr>
          <p:cNvSpPr txBox="1"/>
          <p:nvPr/>
        </p:nvSpPr>
        <p:spPr>
          <a:xfrm>
            <a:off x="596751" y="2103912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/>
              <a:t>他のハンターを見る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E08AF93-24CB-FC7D-3126-78311839083C}"/>
              </a:ext>
            </a:extLst>
          </p:cNvPr>
          <p:cNvSpPr txBox="1"/>
          <p:nvPr/>
        </p:nvSpPr>
        <p:spPr>
          <a:xfrm>
            <a:off x="4674635" y="2085314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/>
              <a:t>狩りに行く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22A65AE-62B3-E416-EEDD-6EF03E1C182D}"/>
              </a:ext>
            </a:extLst>
          </p:cNvPr>
          <p:cNvSpPr txBox="1"/>
          <p:nvPr/>
        </p:nvSpPr>
        <p:spPr>
          <a:xfrm>
            <a:off x="8626762" y="2085313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/>
              <a:t>矢尻を強化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F19D92C-6256-D813-CAF2-18AB685DC76B}"/>
              </a:ext>
            </a:extLst>
          </p:cNvPr>
          <p:cNvSpPr txBox="1"/>
          <p:nvPr/>
        </p:nvSpPr>
        <p:spPr>
          <a:xfrm>
            <a:off x="3496141" y="528184"/>
            <a:ext cx="4937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/>
              <a:t>今日は何をしますか？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93AC5A4-76C3-369B-2D69-E88136D28CA4}"/>
              </a:ext>
            </a:extLst>
          </p:cNvPr>
          <p:cNvSpPr/>
          <p:nvPr/>
        </p:nvSpPr>
        <p:spPr>
          <a:xfrm>
            <a:off x="0" y="2670736"/>
            <a:ext cx="12072730" cy="19348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>
                <a:solidFill>
                  <a:schemeClr val="tx1"/>
                </a:solidFill>
              </a:rPr>
              <a:t>狩りに行くが選択されました</a:t>
            </a:r>
          </a:p>
        </p:txBody>
      </p:sp>
      <p:pic>
        <p:nvPicPr>
          <p:cNvPr id="3" name="図 2" descr="鳥の絵&#10;&#10;低い精度で自動的に生成された説明">
            <a:extLst>
              <a:ext uri="{FF2B5EF4-FFF2-40B4-BE49-F238E27FC236}">
                <a16:creationId xmlns:a16="http://schemas.microsoft.com/office/drawing/2014/main" id="{20B61215-085C-EE15-EF78-CDB23BA8F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66" y="2944836"/>
            <a:ext cx="1407393" cy="140739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57957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88AA586-80EC-7B9A-ED15-5E40B2364DD4}"/>
              </a:ext>
            </a:extLst>
          </p:cNvPr>
          <p:cNvSpPr/>
          <p:nvPr/>
        </p:nvSpPr>
        <p:spPr>
          <a:xfrm>
            <a:off x="309725" y="1547136"/>
            <a:ext cx="6823257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4233388-A077-A6C6-1287-F76617D1D4B4}"/>
              </a:ext>
            </a:extLst>
          </p:cNvPr>
          <p:cNvSpPr txBox="1"/>
          <p:nvPr/>
        </p:nvSpPr>
        <p:spPr>
          <a:xfrm>
            <a:off x="2167952" y="206149"/>
            <a:ext cx="84283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/>
              <a:t>狩り場にきました</a:t>
            </a:r>
            <a:endParaRPr kumimoji="1" lang="en-US" altLang="ja-JP" sz="2800" b="1" dirty="0"/>
          </a:p>
          <a:p>
            <a:pPr algn="ctr"/>
            <a:r>
              <a:rPr lang="ja-JP" altLang="en-US" sz="2800" b="1"/>
              <a:t>「狩りをする」を押してください</a:t>
            </a:r>
            <a:endParaRPr kumimoji="1" lang="ja-JP" altLang="en-US" sz="2800" b="1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FEFAB7A-02B6-84C7-EA29-0E29D337B539}"/>
              </a:ext>
            </a:extLst>
          </p:cNvPr>
          <p:cNvSpPr/>
          <p:nvPr/>
        </p:nvSpPr>
        <p:spPr>
          <a:xfrm>
            <a:off x="6095999" y="5922856"/>
            <a:ext cx="1709531" cy="7951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</a:rPr>
              <a:t>狩をする</a:t>
            </a:r>
          </a:p>
        </p:txBody>
      </p:sp>
      <p:pic>
        <p:nvPicPr>
          <p:cNvPr id="8" name="図 7" descr="光 が含まれている画像&#10;&#10;自動的に生成された説明">
            <a:extLst>
              <a:ext uri="{FF2B5EF4-FFF2-40B4-BE49-F238E27FC236}">
                <a16:creationId xmlns:a16="http://schemas.microsoft.com/office/drawing/2014/main" id="{D23095C7-7F6A-D8DD-A22B-147ADEAB1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109" y="2659119"/>
            <a:ext cx="2397248" cy="187848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D80DD92-4753-5363-B446-5D54CADEAE20}"/>
              </a:ext>
            </a:extLst>
          </p:cNvPr>
          <p:cNvSpPr txBox="1"/>
          <p:nvPr/>
        </p:nvSpPr>
        <p:spPr>
          <a:xfrm>
            <a:off x="3389243" y="1631417"/>
            <a:ext cx="166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高さ：</a:t>
            </a:r>
            <a:r>
              <a:rPr lang="en-US" altLang="ja-JP" b="1" dirty="0"/>
              <a:t>30</a:t>
            </a:r>
            <a:endParaRPr kumimoji="1" lang="ja-JP" altLang="en-US" b="1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CCECAEE-06C9-E3B1-8415-CA5E0C50D715}"/>
              </a:ext>
            </a:extLst>
          </p:cNvPr>
          <p:cNvSpPr txBox="1"/>
          <p:nvPr/>
        </p:nvSpPr>
        <p:spPr>
          <a:xfrm>
            <a:off x="5059017" y="1619633"/>
            <a:ext cx="207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幅広さ：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B87A22-E743-8223-947F-3E049BAF2731}"/>
              </a:ext>
            </a:extLst>
          </p:cNvPr>
          <p:cNvSpPr txBox="1"/>
          <p:nvPr/>
        </p:nvSpPr>
        <p:spPr>
          <a:xfrm>
            <a:off x="505107" y="1643201"/>
            <a:ext cx="294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強化回数：</a:t>
            </a:r>
            <a:r>
              <a:rPr lang="en-US" altLang="ja-JP" b="1" dirty="0"/>
              <a:t>10</a:t>
            </a:r>
            <a:endParaRPr kumimoji="1" lang="ja-JP" altLang="en-US" b="1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C77B87C-AA88-9797-BB13-B98A17B37B01}"/>
              </a:ext>
            </a:extLst>
          </p:cNvPr>
          <p:cNvSpPr txBox="1"/>
          <p:nvPr/>
        </p:nvSpPr>
        <p:spPr>
          <a:xfrm>
            <a:off x="309725" y="6292188"/>
            <a:ext cx="3558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合計</a:t>
            </a:r>
            <a:r>
              <a:rPr kumimoji="1" lang="ja-JP" altLang="en-US" b="1"/>
              <a:t>ポイント　　　</a:t>
            </a:r>
            <a:r>
              <a:rPr kumimoji="1"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4545</a:t>
            </a:r>
            <a:endParaRPr kumimoji="1" lang="ja-JP" altLang="en-US" b="1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D89CF89-B8ED-B4B0-7A7B-70A2EE124F55}"/>
              </a:ext>
            </a:extLst>
          </p:cNvPr>
          <p:cNvSpPr txBox="1"/>
          <p:nvPr/>
        </p:nvSpPr>
        <p:spPr>
          <a:xfrm>
            <a:off x="309725" y="5922856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前回の狩りのポイント：</a:t>
            </a:r>
            <a:r>
              <a:rPr kumimoji="1" lang="en-US" altLang="ja-JP" b="1" dirty="0"/>
              <a:t>260</a:t>
            </a:r>
            <a:endParaRPr kumimoji="1" lang="ja-JP" altLang="en-US" b="1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08D3CD-949A-AF4B-4ADD-849CF0F70C9D}"/>
              </a:ext>
            </a:extLst>
          </p:cNvPr>
          <p:cNvSpPr txBox="1"/>
          <p:nvPr/>
        </p:nvSpPr>
        <p:spPr>
          <a:xfrm>
            <a:off x="3861308" y="5591334"/>
            <a:ext cx="290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残りの日数：</a:t>
            </a:r>
            <a:r>
              <a:rPr kumimoji="1" lang="en-US" altLang="ja-JP" b="1" dirty="0"/>
              <a:t>40</a:t>
            </a:r>
            <a:endParaRPr kumimoji="1" lang="ja-JP" altLang="en-US" b="1"/>
          </a:p>
        </p:txBody>
      </p:sp>
      <p:pic>
        <p:nvPicPr>
          <p:cNvPr id="3" name="図 2" descr="鳥の絵&#10;&#10;低い精度で自動的に生成された説明">
            <a:extLst>
              <a:ext uri="{FF2B5EF4-FFF2-40B4-BE49-F238E27FC236}">
                <a16:creationId xmlns:a16="http://schemas.microsoft.com/office/drawing/2014/main" id="{4CB46EFB-FBA9-AA45-644E-A784EB325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109" y="305608"/>
            <a:ext cx="916843" cy="91684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C8F2714-DA71-F3CA-9899-0F96D9A9C039}"/>
              </a:ext>
            </a:extLst>
          </p:cNvPr>
          <p:cNvSpPr/>
          <p:nvPr/>
        </p:nvSpPr>
        <p:spPr>
          <a:xfrm>
            <a:off x="393401" y="4729999"/>
            <a:ext cx="4841208" cy="3693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4B2AF39-3F6C-EE5D-739F-1A5B04D11B75}"/>
              </a:ext>
            </a:extLst>
          </p:cNvPr>
          <p:cNvSpPr txBox="1"/>
          <p:nvPr/>
        </p:nvSpPr>
        <p:spPr>
          <a:xfrm>
            <a:off x="316348" y="5563317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今回</a:t>
            </a:r>
            <a:r>
              <a:rPr kumimoji="1" lang="ja-JP" altLang="en-US" b="1"/>
              <a:t>のポイント　　　：</a:t>
            </a:r>
            <a:r>
              <a:rPr kumimoji="1" lang="en-US" altLang="ja-JP" b="1" dirty="0">
                <a:solidFill>
                  <a:srgbClr val="C00000"/>
                </a:solidFill>
              </a:rPr>
              <a:t>260</a:t>
            </a:r>
            <a:endParaRPr kumimoji="1" lang="ja-JP" altLang="en-US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662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88AA586-80EC-7B9A-ED15-5E40B2364DD4}"/>
              </a:ext>
            </a:extLst>
          </p:cNvPr>
          <p:cNvSpPr/>
          <p:nvPr/>
        </p:nvSpPr>
        <p:spPr>
          <a:xfrm>
            <a:off x="309725" y="1547136"/>
            <a:ext cx="6823257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4233388-A077-A6C6-1287-F76617D1D4B4}"/>
              </a:ext>
            </a:extLst>
          </p:cNvPr>
          <p:cNvSpPr txBox="1"/>
          <p:nvPr/>
        </p:nvSpPr>
        <p:spPr>
          <a:xfrm>
            <a:off x="2167952" y="206149"/>
            <a:ext cx="84283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/>
              <a:t>狩り場にきました</a:t>
            </a:r>
            <a:endParaRPr kumimoji="1" lang="en-US" altLang="ja-JP" sz="2800" b="1" dirty="0"/>
          </a:p>
          <a:p>
            <a:pPr algn="ctr"/>
            <a:r>
              <a:rPr lang="ja-JP" altLang="en-US" sz="2800" b="1"/>
              <a:t>「狩りをする」を押してください</a:t>
            </a:r>
            <a:endParaRPr kumimoji="1" lang="ja-JP" altLang="en-US" sz="2800" b="1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FEFAB7A-02B6-84C7-EA29-0E29D337B539}"/>
              </a:ext>
            </a:extLst>
          </p:cNvPr>
          <p:cNvSpPr/>
          <p:nvPr/>
        </p:nvSpPr>
        <p:spPr>
          <a:xfrm>
            <a:off x="9607825" y="5776000"/>
            <a:ext cx="1709531" cy="7951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>
                <a:solidFill>
                  <a:schemeClr val="tx1"/>
                </a:solidFill>
              </a:rPr>
              <a:t>次の日に行く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pic>
        <p:nvPicPr>
          <p:cNvPr id="8" name="図 7" descr="光 が含まれている画像&#10;&#10;自動的に生成された説明">
            <a:extLst>
              <a:ext uri="{FF2B5EF4-FFF2-40B4-BE49-F238E27FC236}">
                <a16:creationId xmlns:a16="http://schemas.microsoft.com/office/drawing/2014/main" id="{D23095C7-7F6A-D8DD-A22B-147ADEAB1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109" y="2659119"/>
            <a:ext cx="2397248" cy="187848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D80DD92-4753-5363-B446-5D54CADEAE20}"/>
              </a:ext>
            </a:extLst>
          </p:cNvPr>
          <p:cNvSpPr txBox="1"/>
          <p:nvPr/>
        </p:nvSpPr>
        <p:spPr>
          <a:xfrm>
            <a:off x="3389243" y="1631417"/>
            <a:ext cx="166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高さ：</a:t>
            </a:r>
            <a:r>
              <a:rPr lang="en-US" altLang="ja-JP" b="1" dirty="0"/>
              <a:t>30</a:t>
            </a:r>
            <a:endParaRPr kumimoji="1" lang="ja-JP" altLang="en-US" b="1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CCECAEE-06C9-E3B1-8415-CA5E0C50D715}"/>
              </a:ext>
            </a:extLst>
          </p:cNvPr>
          <p:cNvSpPr txBox="1"/>
          <p:nvPr/>
        </p:nvSpPr>
        <p:spPr>
          <a:xfrm>
            <a:off x="5059017" y="1619633"/>
            <a:ext cx="207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幅広さ：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B87A22-E743-8223-947F-3E049BAF2731}"/>
              </a:ext>
            </a:extLst>
          </p:cNvPr>
          <p:cNvSpPr txBox="1"/>
          <p:nvPr/>
        </p:nvSpPr>
        <p:spPr>
          <a:xfrm>
            <a:off x="505107" y="1643201"/>
            <a:ext cx="294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強化回数：</a:t>
            </a:r>
            <a:r>
              <a:rPr lang="en-US" altLang="ja-JP" b="1" dirty="0"/>
              <a:t>10</a:t>
            </a:r>
            <a:endParaRPr kumimoji="1" lang="ja-JP" altLang="en-US" b="1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C77B87C-AA88-9797-BB13-B98A17B37B01}"/>
              </a:ext>
            </a:extLst>
          </p:cNvPr>
          <p:cNvSpPr txBox="1"/>
          <p:nvPr/>
        </p:nvSpPr>
        <p:spPr>
          <a:xfrm>
            <a:off x="309725" y="6292188"/>
            <a:ext cx="3558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合計</a:t>
            </a:r>
            <a:r>
              <a:rPr kumimoji="1" lang="ja-JP" altLang="en-US" b="1"/>
              <a:t>ポイント　　　</a:t>
            </a:r>
            <a:r>
              <a:rPr kumimoji="1"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4545</a:t>
            </a:r>
            <a:endParaRPr kumimoji="1" lang="ja-JP" altLang="en-US" b="1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D89CF89-B8ED-B4B0-7A7B-70A2EE124F55}"/>
              </a:ext>
            </a:extLst>
          </p:cNvPr>
          <p:cNvSpPr txBox="1"/>
          <p:nvPr/>
        </p:nvSpPr>
        <p:spPr>
          <a:xfrm>
            <a:off x="309725" y="5922856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前回の狩りのポイント：</a:t>
            </a:r>
            <a:r>
              <a:rPr kumimoji="1" lang="en-US" altLang="ja-JP" b="1" dirty="0"/>
              <a:t>260</a:t>
            </a:r>
            <a:endParaRPr kumimoji="1" lang="ja-JP" altLang="en-US" b="1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08D3CD-949A-AF4B-4ADD-849CF0F70C9D}"/>
              </a:ext>
            </a:extLst>
          </p:cNvPr>
          <p:cNvSpPr txBox="1"/>
          <p:nvPr/>
        </p:nvSpPr>
        <p:spPr>
          <a:xfrm>
            <a:off x="3861308" y="5591334"/>
            <a:ext cx="290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残りの日数：</a:t>
            </a:r>
            <a:r>
              <a:rPr kumimoji="1" lang="en-US" altLang="ja-JP" b="1" dirty="0"/>
              <a:t>40</a:t>
            </a:r>
            <a:endParaRPr kumimoji="1" lang="ja-JP" altLang="en-US" b="1"/>
          </a:p>
        </p:txBody>
      </p:sp>
      <p:pic>
        <p:nvPicPr>
          <p:cNvPr id="3" name="図 2" descr="鳥の絵&#10;&#10;低い精度で自動的に生成された説明">
            <a:extLst>
              <a:ext uri="{FF2B5EF4-FFF2-40B4-BE49-F238E27FC236}">
                <a16:creationId xmlns:a16="http://schemas.microsoft.com/office/drawing/2014/main" id="{4CB46EFB-FBA9-AA45-644E-A784EB325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109" y="305608"/>
            <a:ext cx="916843" cy="91684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C8F2714-DA71-F3CA-9899-0F96D9A9C039}"/>
              </a:ext>
            </a:extLst>
          </p:cNvPr>
          <p:cNvSpPr/>
          <p:nvPr/>
        </p:nvSpPr>
        <p:spPr>
          <a:xfrm>
            <a:off x="393401" y="4729999"/>
            <a:ext cx="4841208" cy="3693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4B2AF39-3F6C-EE5D-739F-1A5B04D11B75}"/>
              </a:ext>
            </a:extLst>
          </p:cNvPr>
          <p:cNvSpPr txBox="1"/>
          <p:nvPr/>
        </p:nvSpPr>
        <p:spPr>
          <a:xfrm>
            <a:off x="316348" y="5563317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今回</a:t>
            </a:r>
            <a:r>
              <a:rPr kumimoji="1" lang="ja-JP" altLang="en-US" b="1"/>
              <a:t>のポイント　　　：</a:t>
            </a:r>
            <a:r>
              <a:rPr kumimoji="1" lang="en-US" altLang="ja-JP" b="1" dirty="0">
                <a:solidFill>
                  <a:srgbClr val="C00000"/>
                </a:solidFill>
              </a:rPr>
              <a:t>260</a:t>
            </a:r>
            <a:endParaRPr kumimoji="1" lang="ja-JP" altLang="en-US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993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C795331-1DF5-BEBC-C61D-5D878A9BD5FA}"/>
              </a:ext>
            </a:extLst>
          </p:cNvPr>
          <p:cNvSpPr/>
          <p:nvPr/>
        </p:nvSpPr>
        <p:spPr>
          <a:xfrm>
            <a:off x="4393289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13BD383-A80A-02EF-EA38-73AF029F9F48}"/>
              </a:ext>
            </a:extLst>
          </p:cNvPr>
          <p:cNvSpPr/>
          <p:nvPr/>
        </p:nvSpPr>
        <p:spPr>
          <a:xfrm>
            <a:off x="352713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D0A1F2E-5A26-59A2-0FB2-1FC028B5D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27" y="2891827"/>
            <a:ext cx="2132136" cy="2132136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</p:pic>
      <p:pic>
        <p:nvPicPr>
          <p:cNvPr id="18" name="図 17" descr="鳥の絵&#10;&#10;低い精度で自動的に生成された説明">
            <a:extLst>
              <a:ext uri="{FF2B5EF4-FFF2-40B4-BE49-F238E27FC236}">
                <a16:creationId xmlns:a16="http://schemas.microsoft.com/office/drawing/2014/main" id="{DAD71FB6-7820-CF7B-4CFD-AABBA3DDC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812" y="2891827"/>
            <a:ext cx="2132135" cy="213213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92E143E-37A5-04E7-2266-47B090B86625}"/>
              </a:ext>
            </a:extLst>
          </p:cNvPr>
          <p:cNvSpPr/>
          <p:nvPr/>
        </p:nvSpPr>
        <p:spPr>
          <a:xfrm>
            <a:off x="8433865" y="1926077"/>
            <a:ext cx="3482502" cy="3424136"/>
          </a:xfrm>
          <a:prstGeom prst="rect">
            <a:avLst/>
          </a:prstGeom>
          <a:solidFill>
            <a:srgbClr val="A9C5C6"/>
          </a:solidFill>
          <a:ln w="28575"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76D0C75-627C-58A5-7FC5-E37586997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049" y="2891827"/>
            <a:ext cx="2132134" cy="213213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B0805E1-41A5-815D-99DC-31905059082C}"/>
              </a:ext>
            </a:extLst>
          </p:cNvPr>
          <p:cNvSpPr txBox="1"/>
          <p:nvPr/>
        </p:nvSpPr>
        <p:spPr>
          <a:xfrm>
            <a:off x="596751" y="2103912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/>
              <a:t>他のハンターを見る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E08AF93-24CB-FC7D-3126-78311839083C}"/>
              </a:ext>
            </a:extLst>
          </p:cNvPr>
          <p:cNvSpPr txBox="1"/>
          <p:nvPr/>
        </p:nvSpPr>
        <p:spPr>
          <a:xfrm>
            <a:off x="4674635" y="2085314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/>
              <a:t>狩りに行く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22A65AE-62B3-E416-EEDD-6EF03E1C182D}"/>
              </a:ext>
            </a:extLst>
          </p:cNvPr>
          <p:cNvSpPr txBox="1"/>
          <p:nvPr/>
        </p:nvSpPr>
        <p:spPr>
          <a:xfrm>
            <a:off x="8626762" y="2085313"/>
            <a:ext cx="29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/>
              <a:t>矢尻を強化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F19D92C-6256-D813-CAF2-18AB685DC76B}"/>
              </a:ext>
            </a:extLst>
          </p:cNvPr>
          <p:cNvSpPr txBox="1"/>
          <p:nvPr/>
        </p:nvSpPr>
        <p:spPr>
          <a:xfrm>
            <a:off x="3496141" y="528184"/>
            <a:ext cx="4937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/>
              <a:t>今日は何をしますか？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93AC5A4-76C3-369B-2D69-E88136D28CA4}"/>
              </a:ext>
            </a:extLst>
          </p:cNvPr>
          <p:cNvSpPr/>
          <p:nvPr/>
        </p:nvSpPr>
        <p:spPr>
          <a:xfrm>
            <a:off x="0" y="2670736"/>
            <a:ext cx="12072730" cy="19348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>
                <a:solidFill>
                  <a:schemeClr val="tx1"/>
                </a:solidFill>
              </a:rPr>
              <a:t>矢尻をデザインを選択しました</a:t>
            </a:r>
          </a:p>
        </p:txBody>
      </p:sp>
      <p:pic>
        <p:nvPicPr>
          <p:cNvPr id="3" name="図 2" descr="鳥の絵&#10;&#10;低い精度で自動的に生成された説明">
            <a:extLst>
              <a:ext uri="{FF2B5EF4-FFF2-40B4-BE49-F238E27FC236}">
                <a16:creationId xmlns:a16="http://schemas.microsoft.com/office/drawing/2014/main" id="{20B61215-085C-EE15-EF78-CDB23BA8F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66" y="2944836"/>
            <a:ext cx="1407393" cy="140739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8076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784CFD9-82AD-A377-2C55-016F82EAA842}"/>
              </a:ext>
            </a:extLst>
          </p:cNvPr>
          <p:cNvSpPr/>
          <p:nvPr/>
        </p:nvSpPr>
        <p:spPr>
          <a:xfrm>
            <a:off x="309725" y="1547136"/>
            <a:ext cx="6823257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78FBFD2-998C-E7D1-7384-32FE8738CA1E}"/>
              </a:ext>
            </a:extLst>
          </p:cNvPr>
          <p:cNvSpPr/>
          <p:nvPr/>
        </p:nvSpPr>
        <p:spPr>
          <a:xfrm>
            <a:off x="3158938" y="2075689"/>
            <a:ext cx="1439566" cy="4653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</a:rPr>
              <a:t>高さを強化</a:t>
            </a:r>
          </a:p>
        </p:txBody>
      </p:sp>
      <p:pic>
        <p:nvPicPr>
          <p:cNvPr id="7" name="図 6" descr="光 が含まれている画像&#10;&#10;自動的に生成された説明">
            <a:extLst>
              <a:ext uri="{FF2B5EF4-FFF2-40B4-BE49-F238E27FC236}">
                <a16:creationId xmlns:a16="http://schemas.microsoft.com/office/drawing/2014/main" id="{2149413F-57CC-1C04-FB38-35790AE5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109" y="2659119"/>
            <a:ext cx="2397248" cy="187848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751B68-3554-C7C1-985A-6103BD365258}"/>
              </a:ext>
            </a:extLst>
          </p:cNvPr>
          <p:cNvSpPr txBox="1"/>
          <p:nvPr/>
        </p:nvSpPr>
        <p:spPr>
          <a:xfrm>
            <a:off x="3389243" y="1631417"/>
            <a:ext cx="166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高さ：</a:t>
            </a:r>
            <a:r>
              <a:rPr lang="en-US" altLang="ja-JP" b="1" dirty="0"/>
              <a:t>30</a:t>
            </a:r>
            <a:endParaRPr kumimoji="1" lang="ja-JP" altLang="en-US" b="1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14AA0D-6662-A13E-D2F1-CBAB016C92E5}"/>
              </a:ext>
            </a:extLst>
          </p:cNvPr>
          <p:cNvSpPr txBox="1"/>
          <p:nvPr/>
        </p:nvSpPr>
        <p:spPr>
          <a:xfrm>
            <a:off x="5059017" y="1619633"/>
            <a:ext cx="207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幅広さ：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4C620E-8769-8698-970A-A5230F3E22E8}"/>
              </a:ext>
            </a:extLst>
          </p:cNvPr>
          <p:cNvSpPr txBox="1"/>
          <p:nvPr/>
        </p:nvSpPr>
        <p:spPr>
          <a:xfrm>
            <a:off x="505107" y="1643201"/>
            <a:ext cx="294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矢尻を強化：</a:t>
            </a:r>
            <a:r>
              <a:rPr lang="en-US" altLang="ja-JP" b="1" dirty="0"/>
              <a:t>10</a:t>
            </a:r>
            <a:endParaRPr kumimoji="1" lang="ja-JP" altLang="en-US" b="1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BED8833-0972-5260-87CD-46C06B614943}"/>
              </a:ext>
            </a:extLst>
          </p:cNvPr>
          <p:cNvSpPr txBox="1"/>
          <p:nvPr/>
        </p:nvSpPr>
        <p:spPr>
          <a:xfrm>
            <a:off x="309725" y="6292188"/>
            <a:ext cx="3558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合計</a:t>
            </a:r>
            <a:r>
              <a:rPr kumimoji="1" lang="ja-JP" altLang="en-US" b="1"/>
              <a:t>ポイント　　　</a:t>
            </a:r>
            <a:r>
              <a:rPr kumimoji="1"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4545</a:t>
            </a:r>
            <a:endParaRPr kumimoji="1" lang="ja-JP" altLang="en-US" b="1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992BCD0-3434-AF2A-8F70-E74BF9B74C33}"/>
              </a:ext>
            </a:extLst>
          </p:cNvPr>
          <p:cNvSpPr txBox="1"/>
          <p:nvPr/>
        </p:nvSpPr>
        <p:spPr>
          <a:xfrm>
            <a:off x="309725" y="5922856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前回の狩りのポイント：</a:t>
            </a:r>
            <a:r>
              <a:rPr kumimoji="1" lang="en-US" altLang="ja-JP" b="1" dirty="0"/>
              <a:t>260</a:t>
            </a:r>
            <a:endParaRPr kumimoji="1" lang="ja-JP" altLang="en-US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2D80419-1115-4551-4BF3-BD3AA3F016CB}"/>
              </a:ext>
            </a:extLst>
          </p:cNvPr>
          <p:cNvSpPr txBox="1"/>
          <p:nvPr/>
        </p:nvSpPr>
        <p:spPr>
          <a:xfrm>
            <a:off x="3861308" y="5591334"/>
            <a:ext cx="290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残りの日数：</a:t>
            </a:r>
            <a:r>
              <a:rPr kumimoji="1" lang="en-US" altLang="ja-JP" b="1" dirty="0"/>
              <a:t>40</a:t>
            </a:r>
            <a:endParaRPr kumimoji="1" lang="ja-JP" altLang="en-US" b="1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92C5010-C425-07EA-816E-1BBFCB7782D2}"/>
              </a:ext>
            </a:extLst>
          </p:cNvPr>
          <p:cNvSpPr/>
          <p:nvPr/>
        </p:nvSpPr>
        <p:spPr>
          <a:xfrm>
            <a:off x="393401" y="4729999"/>
            <a:ext cx="4841208" cy="3693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04089AF-AE5D-ACBA-7166-984A70D7A29B}"/>
              </a:ext>
            </a:extLst>
          </p:cNvPr>
          <p:cNvSpPr txBox="1"/>
          <p:nvPr/>
        </p:nvSpPr>
        <p:spPr>
          <a:xfrm>
            <a:off x="316348" y="5563317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今回</a:t>
            </a:r>
            <a:r>
              <a:rPr kumimoji="1" lang="ja-JP" altLang="en-US" b="1"/>
              <a:t>のポイント　　　：</a:t>
            </a:r>
            <a:r>
              <a:rPr kumimoji="1" lang="en-US" altLang="ja-JP" b="1" dirty="0">
                <a:solidFill>
                  <a:srgbClr val="C00000"/>
                </a:solidFill>
              </a:rPr>
              <a:t>260</a:t>
            </a:r>
            <a:endParaRPr kumimoji="1" lang="ja-JP" altLang="en-US" b="1">
              <a:solidFill>
                <a:srgbClr val="C00000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2C0AACA-2EE0-E882-9E68-C03CF0277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22" y="133010"/>
            <a:ext cx="999910" cy="9999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3F6B99D-99DB-8566-2A9E-A7AC3492149E}"/>
              </a:ext>
            </a:extLst>
          </p:cNvPr>
          <p:cNvSpPr txBox="1"/>
          <p:nvPr/>
        </p:nvSpPr>
        <p:spPr>
          <a:xfrm>
            <a:off x="2167952" y="206149"/>
            <a:ext cx="84283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/>
              <a:t>矢尻を強化します</a:t>
            </a:r>
            <a:endParaRPr kumimoji="1" lang="en-US" altLang="ja-JP" sz="2800" b="1" dirty="0"/>
          </a:p>
          <a:p>
            <a:pPr algn="ctr"/>
            <a:r>
              <a:rPr lang="ja-JP" altLang="en-US" sz="2800" b="1"/>
              <a:t>「高さ」と「幅広さ」どちらを強化しますか？</a:t>
            </a:r>
            <a:endParaRPr kumimoji="1" lang="ja-JP" altLang="en-US" sz="2800" b="1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0EEF062-33C1-53AB-AE9A-CC64557312C9}"/>
              </a:ext>
            </a:extLst>
          </p:cNvPr>
          <p:cNvSpPr/>
          <p:nvPr/>
        </p:nvSpPr>
        <p:spPr>
          <a:xfrm>
            <a:off x="5053999" y="2075689"/>
            <a:ext cx="1709531" cy="4653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>
                <a:solidFill>
                  <a:schemeClr val="tx1"/>
                </a:solidFill>
              </a:rPr>
              <a:t>幅広さを強化</a:t>
            </a:r>
            <a:endParaRPr kumimoji="1" lang="ja-JP" altLang="en-US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31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784CFD9-82AD-A377-2C55-016F82EAA842}"/>
              </a:ext>
            </a:extLst>
          </p:cNvPr>
          <p:cNvSpPr/>
          <p:nvPr/>
        </p:nvSpPr>
        <p:spPr>
          <a:xfrm>
            <a:off x="309725" y="1547136"/>
            <a:ext cx="6823257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78FBFD2-998C-E7D1-7384-32FE8738CA1E}"/>
              </a:ext>
            </a:extLst>
          </p:cNvPr>
          <p:cNvSpPr/>
          <p:nvPr/>
        </p:nvSpPr>
        <p:spPr>
          <a:xfrm>
            <a:off x="3158938" y="2075689"/>
            <a:ext cx="1439566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accent1">
                    <a:lumMod val="40000"/>
                    <a:lumOff val="60000"/>
                  </a:schemeClr>
                </a:solidFill>
              </a:rPr>
              <a:t>高さを強化</a:t>
            </a:r>
          </a:p>
        </p:txBody>
      </p:sp>
      <p:pic>
        <p:nvPicPr>
          <p:cNvPr id="7" name="図 6" descr="光 が含まれている画像&#10;&#10;自動的に生成された説明">
            <a:extLst>
              <a:ext uri="{FF2B5EF4-FFF2-40B4-BE49-F238E27FC236}">
                <a16:creationId xmlns:a16="http://schemas.microsoft.com/office/drawing/2014/main" id="{2149413F-57CC-1C04-FB38-35790AE5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109" y="2659119"/>
            <a:ext cx="2397248" cy="187848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751B68-3554-C7C1-985A-6103BD365258}"/>
              </a:ext>
            </a:extLst>
          </p:cNvPr>
          <p:cNvSpPr txBox="1"/>
          <p:nvPr/>
        </p:nvSpPr>
        <p:spPr>
          <a:xfrm>
            <a:off x="3389243" y="1631417"/>
            <a:ext cx="166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高さ：</a:t>
            </a:r>
            <a:r>
              <a:rPr lang="en-US" altLang="ja-JP" b="1" dirty="0"/>
              <a:t>30</a:t>
            </a:r>
            <a:endParaRPr kumimoji="1" lang="ja-JP" altLang="en-US" b="1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14AA0D-6662-A13E-D2F1-CBAB016C92E5}"/>
              </a:ext>
            </a:extLst>
          </p:cNvPr>
          <p:cNvSpPr txBox="1"/>
          <p:nvPr/>
        </p:nvSpPr>
        <p:spPr>
          <a:xfrm>
            <a:off x="5059017" y="1619633"/>
            <a:ext cx="207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幅広さ：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4C620E-8769-8698-970A-A5230F3E22E8}"/>
              </a:ext>
            </a:extLst>
          </p:cNvPr>
          <p:cNvSpPr txBox="1"/>
          <p:nvPr/>
        </p:nvSpPr>
        <p:spPr>
          <a:xfrm>
            <a:off x="505107" y="1643201"/>
            <a:ext cx="294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矢尻を強化：</a:t>
            </a:r>
            <a:r>
              <a:rPr lang="en-US" altLang="ja-JP" b="1" dirty="0"/>
              <a:t>10</a:t>
            </a:r>
            <a:endParaRPr kumimoji="1" lang="ja-JP" altLang="en-US" b="1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BED8833-0972-5260-87CD-46C06B614943}"/>
              </a:ext>
            </a:extLst>
          </p:cNvPr>
          <p:cNvSpPr txBox="1"/>
          <p:nvPr/>
        </p:nvSpPr>
        <p:spPr>
          <a:xfrm>
            <a:off x="309725" y="6292188"/>
            <a:ext cx="3558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合計</a:t>
            </a:r>
            <a:r>
              <a:rPr kumimoji="1" lang="ja-JP" altLang="en-US" b="1"/>
              <a:t>ポイント　　　</a:t>
            </a:r>
            <a:r>
              <a:rPr kumimoji="1"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4545</a:t>
            </a:r>
            <a:endParaRPr kumimoji="1" lang="ja-JP" altLang="en-US" b="1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992BCD0-3434-AF2A-8F70-E74BF9B74C33}"/>
              </a:ext>
            </a:extLst>
          </p:cNvPr>
          <p:cNvSpPr txBox="1"/>
          <p:nvPr/>
        </p:nvSpPr>
        <p:spPr>
          <a:xfrm>
            <a:off x="309725" y="5922856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前回の狩りのポイント：</a:t>
            </a:r>
            <a:r>
              <a:rPr kumimoji="1" lang="en-US" altLang="ja-JP" b="1" dirty="0"/>
              <a:t>260</a:t>
            </a:r>
            <a:endParaRPr kumimoji="1" lang="ja-JP" altLang="en-US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2D80419-1115-4551-4BF3-BD3AA3F016CB}"/>
              </a:ext>
            </a:extLst>
          </p:cNvPr>
          <p:cNvSpPr txBox="1"/>
          <p:nvPr/>
        </p:nvSpPr>
        <p:spPr>
          <a:xfrm>
            <a:off x="3861308" y="5591334"/>
            <a:ext cx="290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残りの日数：</a:t>
            </a:r>
            <a:r>
              <a:rPr kumimoji="1" lang="en-US" altLang="ja-JP" b="1" dirty="0"/>
              <a:t>40</a:t>
            </a:r>
            <a:endParaRPr kumimoji="1" lang="ja-JP" altLang="en-US" b="1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92C5010-C425-07EA-816E-1BBFCB7782D2}"/>
              </a:ext>
            </a:extLst>
          </p:cNvPr>
          <p:cNvSpPr/>
          <p:nvPr/>
        </p:nvSpPr>
        <p:spPr>
          <a:xfrm>
            <a:off x="393401" y="4729999"/>
            <a:ext cx="4841208" cy="3693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04089AF-AE5D-ACBA-7166-984A70D7A29B}"/>
              </a:ext>
            </a:extLst>
          </p:cNvPr>
          <p:cNvSpPr txBox="1"/>
          <p:nvPr/>
        </p:nvSpPr>
        <p:spPr>
          <a:xfrm>
            <a:off x="316348" y="5563317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今回</a:t>
            </a:r>
            <a:r>
              <a:rPr kumimoji="1" lang="ja-JP" altLang="en-US" b="1"/>
              <a:t>のポイント　　　：</a:t>
            </a:r>
            <a:r>
              <a:rPr kumimoji="1" lang="en-US" altLang="ja-JP" b="1" dirty="0">
                <a:solidFill>
                  <a:srgbClr val="C00000"/>
                </a:solidFill>
              </a:rPr>
              <a:t>260</a:t>
            </a:r>
            <a:endParaRPr kumimoji="1" lang="ja-JP" altLang="en-US" b="1">
              <a:solidFill>
                <a:srgbClr val="C00000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2C0AACA-2EE0-E882-9E68-C03CF0277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22" y="133010"/>
            <a:ext cx="999910" cy="9999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3F6B99D-99DB-8566-2A9E-A7AC3492149E}"/>
              </a:ext>
            </a:extLst>
          </p:cNvPr>
          <p:cNvSpPr txBox="1"/>
          <p:nvPr/>
        </p:nvSpPr>
        <p:spPr>
          <a:xfrm>
            <a:off x="2167952" y="206149"/>
            <a:ext cx="84283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/>
              <a:t>矢尻を強化します</a:t>
            </a:r>
            <a:endParaRPr kumimoji="1" lang="en-US" altLang="ja-JP" sz="2800" b="1" dirty="0"/>
          </a:p>
          <a:p>
            <a:pPr algn="ctr"/>
            <a:r>
              <a:rPr lang="ja-JP" altLang="en-US" sz="2800" b="1"/>
              <a:t>「高さ」と「幅広さ」どちらを強化しますか？</a:t>
            </a:r>
            <a:endParaRPr kumimoji="1" lang="ja-JP" altLang="en-US" sz="2800" b="1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0EEF062-33C1-53AB-AE9A-CC64557312C9}"/>
              </a:ext>
            </a:extLst>
          </p:cNvPr>
          <p:cNvSpPr/>
          <p:nvPr/>
        </p:nvSpPr>
        <p:spPr>
          <a:xfrm>
            <a:off x="5053999" y="2075689"/>
            <a:ext cx="1709531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>
                <a:solidFill>
                  <a:schemeClr val="accent1">
                    <a:lumMod val="40000"/>
                    <a:lumOff val="60000"/>
                  </a:schemeClr>
                </a:solidFill>
              </a:rPr>
              <a:t>幅広さを強化</a:t>
            </a:r>
            <a:endParaRPr kumimoji="1" lang="ja-JP" altLang="en-US" b="1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コンテンツ プレースホルダー 4" descr="屋内, 持つ, 作品, 手 が含まれている画像&#10;&#10;自動的に生成された説明">
            <a:extLst>
              <a:ext uri="{FF2B5EF4-FFF2-40B4-BE49-F238E27FC236}">
                <a16:creationId xmlns:a16="http://schemas.microsoft.com/office/drawing/2014/main" id="{D825EED2-0E8B-FBC9-8E62-DDE5D781B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84295" y="2587810"/>
            <a:ext cx="2902222" cy="2047411"/>
          </a:xfr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EB2053-CE04-9D23-58E4-FDF3162275D5}"/>
              </a:ext>
            </a:extLst>
          </p:cNvPr>
          <p:cNvSpPr txBox="1"/>
          <p:nvPr/>
        </p:nvSpPr>
        <p:spPr>
          <a:xfrm>
            <a:off x="857513" y="3442129"/>
            <a:ext cx="260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>
                <a:highlight>
                  <a:srgbClr val="00FFFF"/>
                </a:highlight>
              </a:rPr>
              <a:t>矢尻作成中</a:t>
            </a:r>
          </a:p>
        </p:txBody>
      </p:sp>
    </p:spTree>
    <p:extLst>
      <p:ext uri="{BB962C8B-B14F-4D97-AF65-F5344CB8AC3E}">
        <p14:creationId xmlns:p14="http://schemas.microsoft.com/office/powerpoint/2010/main" val="1467463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784CFD9-82AD-A377-2C55-016F82EAA842}"/>
              </a:ext>
            </a:extLst>
          </p:cNvPr>
          <p:cNvSpPr/>
          <p:nvPr/>
        </p:nvSpPr>
        <p:spPr>
          <a:xfrm>
            <a:off x="309725" y="1547136"/>
            <a:ext cx="6823257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78FBFD2-998C-E7D1-7384-32FE8738CA1E}"/>
              </a:ext>
            </a:extLst>
          </p:cNvPr>
          <p:cNvSpPr/>
          <p:nvPr/>
        </p:nvSpPr>
        <p:spPr>
          <a:xfrm>
            <a:off x="3158938" y="2075689"/>
            <a:ext cx="1439566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accent1">
                    <a:lumMod val="40000"/>
                    <a:lumOff val="60000"/>
                  </a:schemeClr>
                </a:solidFill>
              </a:rPr>
              <a:t>高さを強化</a:t>
            </a:r>
          </a:p>
        </p:txBody>
      </p:sp>
      <p:pic>
        <p:nvPicPr>
          <p:cNvPr id="7" name="図 6" descr="光 が含まれている画像&#10;&#10;自動的に生成された説明">
            <a:extLst>
              <a:ext uri="{FF2B5EF4-FFF2-40B4-BE49-F238E27FC236}">
                <a16:creationId xmlns:a16="http://schemas.microsoft.com/office/drawing/2014/main" id="{2149413F-57CC-1C04-FB38-35790AE5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109" y="2659119"/>
            <a:ext cx="2397248" cy="187848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751B68-3554-C7C1-985A-6103BD365258}"/>
              </a:ext>
            </a:extLst>
          </p:cNvPr>
          <p:cNvSpPr txBox="1"/>
          <p:nvPr/>
        </p:nvSpPr>
        <p:spPr>
          <a:xfrm>
            <a:off x="3389243" y="1631417"/>
            <a:ext cx="166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高さ：</a:t>
            </a:r>
            <a:r>
              <a:rPr lang="en-US" altLang="ja-JP" b="1" dirty="0"/>
              <a:t>35</a:t>
            </a:r>
            <a:endParaRPr kumimoji="1" lang="ja-JP" altLang="en-US" b="1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14AA0D-6662-A13E-D2F1-CBAB016C92E5}"/>
              </a:ext>
            </a:extLst>
          </p:cNvPr>
          <p:cNvSpPr txBox="1"/>
          <p:nvPr/>
        </p:nvSpPr>
        <p:spPr>
          <a:xfrm>
            <a:off x="5059017" y="1619633"/>
            <a:ext cx="207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幅広さ：</a:t>
            </a:r>
            <a:r>
              <a:rPr lang="en-US" altLang="ja-JP" b="1" dirty="0"/>
              <a:t>40</a:t>
            </a:r>
            <a:endParaRPr kumimoji="1" lang="ja-JP" altLang="en-US" b="1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4C620E-8769-8698-970A-A5230F3E22E8}"/>
              </a:ext>
            </a:extLst>
          </p:cNvPr>
          <p:cNvSpPr txBox="1"/>
          <p:nvPr/>
        </p:nvSpPr>
        <p:spPr>
          <a:xfrm>
            <a:off x="505107" y="1643201"/>
            <a:ext cx="294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矢尻を強化：</a:t>
            </a:r>
            <a:r>
              <a:rPr lang="en-US" altLang="ja-JP" b="1" dirty="0"/>
              <a:t>10</a:t>
            </a:r>
            <a:endParaRPr kumimoji="1" lang="ja-JP" altLang="en-US" b="1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BED8833-0972-5260-87CD-46C06B614943}"/>
              </a:ext>
            </a:extLst>
          </p:cNvPr>
          <p:cNvSpPr txBox="1"/>
          <p:nvPr/>
        </p:nvSpPr>
        <p:spPr>
          <a:xfrm>
            <a:off x="309725" y="6292188"/>
            <a:ext cx="3558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合計</a:t>
            </a:r>
            <a:r>
              <a:rPr kumimoji="1" lang="ja-JP" altLang="en-US" b="1"/>
              <a:t>ポイント　　　</a:t>
            </a:r>
            <a:r>
              <a:rPr kumimoji="1" lang="en-US" altLang="ja-JP" b="1" dirty="0"/>
              <a:t>   </a:t>
            </a:r>
            <a:r>
              <a:rPr kumimoji="1" lang="ja-JP" altLang="en-US" b="1"/>
              <a:t>：</a:t>
            </a:r>
            <a:r>
              <a:rPr kumimoji="1" lang="en-US" altLang="ja-JP" b="1" dirty="0"/>
              <a:t>4545</a:t>
            </a:r>
            <a:endParaRPr kumimoji="1" lang="ja-JP" altLang="en-US" b="1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992BCD0-3434-AF2A-8F70-E74BF9B74C33}"/>
              </a:ext>
            </a:extLst>
          </p:cNvPr>
          <p:cNvSpPr txBox="1"/>
          <p:nvPr/>
        </p:nvSpPr>
        <p:spPr>
          <a:xfrm>
            <a:off x="309725" y="5922856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前回の狩りのポイント：</a:t>
            </a:r>
            <a:r>
              <a:rPr kumimoji="1" lang="en-US" altLang="ja-JP" b="1" dirty="0"/>
              <a:t>260</a:t>
            </a:r>
            <a:endParaRPr kumimoji="1" lang="ja-JP" altLang="en-US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2D80419-1115-4551-4BF3-BD3AA3F016CB}"/>
              </a:ext>
            </a:extLst>
          </p:cNvPr>
          <p:cNvSpPr txBox="1"/>
          <p:nvPr/>
        </p:nvSpPr>
        <p:spPr>
          <a:xfrm>
            <a:off x="3861308" y="5591334"/>
            <a:ext cx="290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残りの日数：</a:t>
            </a:r>
            <a:r>
              <a:rPr kumimoji="1" lang="en-US" altLang="ja-JP" b="1" dirty="0"/>
              <a:t>40</a:t>
            </a:r>
            <a:endParaRPr kumimoji="1" lang="ja-JP" altLang="en-US" b="1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92C5010-C425-07EA-816E-1BBFCB7782D2}"/>
              </a:ext>
            </a:extLst>
          </p:cNvPr>
          <p:cNvSpPr/>
          <p:nvPr/>
        </p:nvSpPr>
        <p:spPr>
          <a:xfrm>
            <a:off x="393401" y="4729999"/>
            <a:ext cx="4841208" cy="3693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04089AF-AE5D-ACBA-7166-984A70D7A29B}"/>
              </a:ext>
            </a:extLst>
          </p:cNvPr>
          <p:cNvSpPr txBox="1"/>
          <p:nvPr/>
        </p:nvSpPr>
        <p:spPr>
          <a:xfrm>
            <a:off x="316348" y="5563317"/>
            <a:ext cx="355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/>
              <a:t>今回</a:t>
            </a:r>
            <a:r>
              <a:rPr kumimoji="1" lang="ja-JP" altLang="en-US" b="1"/>
              <a:t>のポイント　　　：</a:t>
            </a:r>
            <a:r>
              <a:rPr kumimoji="1" lang="en-US" altLang="ja-JP" b="1" dirty="0">
                <a:solidFill>
                  <a:srgbClr val="C00000"/>
                </a:solidFill>
              </a:rPr>
              <a:t>260</a:t>
            </a:r>
            <a:endParaRPr kumimoji="1" lang="ja-JP" altLang="en-US" b="1">
              <a:solidFill>
                <a:srgbClr val="C00000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2C0AACA-2EE0-E882-9E68-C03CF0277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22" y="133010"/>
            <a:ext cx="999910" cy="9999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3F6B99D-99DB-8566-2A9E-A7AC3492149E}"/>
              </a:ext>
            </a:extLst>
          </p:cNvPr>
          <p:cNvSpPr txBox="1"/>
          <p:nvPr/>
        </p:nvSpPr>
        <p:spPr>
          <a:xfrm>
            <a:off x="2167952" y="206149"/>
            <a:ext cx="84283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/>
              <a:t>矢尻を強化します</a:t>
            </a:r>
            <a:endParaRPr kumimoji="1" lang="en-US" altLang="ja-JP" sz="2800" b="1" dirty="0"/>
          </a:p>
          <a:p>
            <a:pPr algn="ctr"/>
            <a:r>
              <a:rPr kumimoji="1" lang="ja-JP" altLang="en-US" sz="2800" b="1"/>
              <a:t>高さが強化されました</a:t>
            </a:r>
            <a:r>
              <a:rPr kumimoji="1" lang="en-US" altLang="ja-JP" sz="2800" b="1" dirty="0"/>
              <a:t>!</a:t>
            </a:r>
            <a:endParaRPr kumimoji="1" lang="ja-JP" altLang="en-US" sz="2800" b="1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0EEF062-33C1-53AB-AE9A-CC64557312C9}"/>
              </a:ext>
            </a:extLst>
          </p:cNvPr>
          <p:cNvSpPr/>
          <p:nvPr/>
        </p:nvSpPr>
        <p:spPr>
          <a:xfrm>
            <a:off x="5053999" y="2075689"/>
            <a:ext cx="1709531" cy="465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>
                <a:solidFill>
                  <a:schemeClr val="accent1">
                    <a:lumMod val="40000"/>
                    <a:lumOff val="60000"/>
                  </a:schemeClr>
                </a:solidFill>
              </a:rPr>
              <a:t>幅広さを強化</a:t>
            </a:r>
            <a:endParaRPr kumimoji="1" lang="ja-JP" altLang="en-US" b="1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A2157EF-19A7-3446-98DB-9BB5532B4A2B}"/>
              </a:ext>
            </a:extLst>
          </p:cNvPr>
          <p:cNvSpPr/>
          <p:nvPr/>
        </p:nvSpPr>
        <p:spPr>
          <a:xfrm>
            <a:off x="9607825" y="5776000"/>
            <a:ext cx="1709531" cy="7951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>
                <a:solidFill>
                  <a:schemeClr val="tx1"/>
                </a:solidFill>
              </a:rPr>
              <a:t>次の日に行く</a:t>
            </a:r>
            <a:endParaRPr lang="en-US" altLang="ja-JP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061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749</Words>
  <Application>Microsoft Macintosh PowerPoint</Application>
  <PresentationFormat>ワイド画面</PresentationFormat>
  <Paragraphs>173</Paragraphs>
  <Slides>16</Slides>
  <Notes>0</Notes>
  <HiddenSlides>2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0" baseType="lpstr">
      <vt:lpstr>游ゴシック</vt:lpstr>
      <vt:lpstr>游ゴシック Light</vt:lpstr>
      <vt:lpstr>Arial</vt:lpstr>
      <vt:lpstr>Office テーマ</vt:lpstr>
      <vt:lpstr>実験の画面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実験の画面</dc:title>
  <dc:creator>遥 中分</dc:creator>
  <cp:lastModifiedBy>遥 中分</cp:lastModifiedBy>
  <cp:revision>7</cp:revision>
  <dcterms:created xsi:type="dcterms:W3CDTF">2023-10-17T05:57:36Z</dcterms:created>
  <dcterms:modified xsi:type="dcterms:W3CDTF">2023-10-17T08:37:23Z</dcterms:modified>
</cp:coreProperties>
</file>