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8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263" autoAdjust="0"/>
  </p:normalViewPr>
  <p:slideViewPr>
    <p:cSldViewPr snapToGrid="0">
      <p:cViewPr varScale="1">
        <p:scale>
          <a:sx n="52" d="100"/>
          <a:sy n="52" d="100"/>
        </p:scale>
        <p:origin x="12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8FD11-08ED-4E88-AF42-AA42708F4DD5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2DEB6-A673-49B4-BE3D-81BC415884C2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795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Wait for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2DEB6-A673-49B4-BE3D-81BC415884C2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9461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2291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644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9708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88207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9042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822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571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422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211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510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85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7D249-3BDF-475C-8EBB-3BA40D792BEB}" type="datetimeFigureOut">
              <a:rPr lang="de-AT" smtClean="0"/>
              <a:t>09.11.2021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E04F0-724E-40DD-828A-7600D6C7E1E5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975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1535"/>
            <a:ext cx="10515600" cy="35874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dirty="0" smtClean="0"/>
              <a:t>[FOR ALL]</a:t>
            </a:r>
            <a:endParaRPr lang="en-US" sz="1800" dirty="0" smtClean="0"/>
          </a:p>
          <a:p>
            <a:pPr marL="0" indent="0" algn="ctr">
              <a:buNone/>
            </a:pPr>
            <a:r>
              <a:rPr lang="en-US" sz="1800" dirty="0" smtClean="0"/>
              <a:t>We </a:t>
            </a:r>
            <a:r>
              <a:rPr lang="en-US" sz="1800" dirty="0"/>
              <a:t>will now present you </a:t>
            </a:r>
            <a:r>
              <a:rPr lang="en-US" sz="1800" dirty="0" smtClean="0"/>
              <a:t>with two short stories. In both stories someone has to make a decision. You will be asked: What do you think about this decision?</a:t>
            </a:r>
          </a:p>
          <a:p>
            <a:pPr marL="0" indent="0" algn="ctr">
              <a:buNone/>
            </a:pPr>
            <a:r>
              <a:rPr lang="en-US" sz="1800" dirty="0" smtClean="0"/>
              <a:t>After each decision you will find reasons for and contra this decision. </a:t>
            </a:r>
          </a:p>
          <a:p>
            <a:pPr marL="0" indent="0" algn="ctr">
              <a:buNone/>
            </a:pPr>
            <a:r>
              <a:rPr lang="en-US" sz="1800" dirty="0" smtClean="0"/>
              <a:t>You will be asked: Do you agree with these reasons or reject them?</a:t>
            </a:r>
          </a:p>
          <a:p>
            <a:pPr marL="0" indent="0" algn="ctr">
              <a:buNone/>
            </a:pPr>
            <a:r>
              <a:rPr lang="en-US" sz="1800" dirty="0" smtClean="0"/>
              <a:t>Please respond to all questions. Do not skip any. There is no time limit. But do not hesitate too long, either.</a:t>
            </a:r>
          </a:p>
          <a:p>
            <a:pPr marL="0" indent="0" algn="ctr">
              <a:buNone/>
            </a:pPr>
            <a:r>
              <a:rPr lang="en-US" sz="1800" dirty="0" smtClean="0"/>
              <a:t>Please click Next to continue.</a:t>
            </a:r>
            <a:endParaRPr lang="en-US" sz="1800" dirty="0"/>
          </a:p>
          <a:p>
            <a:pPr marL="0" indent="0" algn="ctr">
              <a:buNone/>
            </a:pPr>
            <a:endParaRPr lang="de-AT" sz="1800" dirty="0"/>
          </a:p>
        </p:txBody>
      </p:sp>
      <p:sp>
        <p:nvSpPr>
          <p:cNvPr id="4" name="Rectangle 3"/>
          <p:cNvSpPr/>
          <p:nvPr/>
        </p:nvSpPr>
        <p:spPr>
          <a:xfrm>
            <a:off x="10031776" y="5979226"/>
            <a:ext cx="1322024" cy="48474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06508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Abraham, Diya</dc:creator>
  <cp:lastModifiedBy>Abraham, Diya</cp:lastModifiedBy>
  <cp:revision>216</cp:revision>
  <dcterms:created xsi:type="dcterms:W3CDTF">2021-10-20T19:13:55Z</dcterms:created>
  <dcterms:modified xsi:type="dcterms:W3CDTF">2021-11-09T09:45:25Z</dcterms:modified>
</cp:coreProperties>
</file>