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075D2-B93A-AED3-32C9-B07F86ADDB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4AF402-3F8B-8BBB-D6E0-4FBB7540E4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9E24F-078A-0583-190A-1088A41EC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DA24-AD5A-3C5B-6DF3-C48178569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5DB103-635F-9953-A4F2-29381F51E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66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959B6-09F8-6A1A-BB58-7BD7EC717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A93B78-01D2-47E2-55A1-73D262DE7D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E8F55-8A9B-68D5-033D-77BFD83C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28B0C-1FB0-C911-0378-C6C2CD6B2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6F6EFD-C6E3-C22B-9654-CAFB54DDC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65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3B97C6-A1A6-DF62-233B-5ED91658F1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2A012B-4BD5-FDD6-6D64-FDB02EB370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980746-628E-D580-F17D-72A818657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6A17A-743E-7F29-DC30-329A25A4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6EF2C-A12A-98E4-3DE1-05A54A55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26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54447-E9F5-542A-F74D-A5178938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6807C-02C7-CE5C-7959-F4591D699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D6693-0A07-90E0-8156-EAA9A3426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EC053-8CA3-ADF0-C684-96E253033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C06B7-9370-2F1E-B62E-AB5FEC883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79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166BC-8644-746D-EF2A-D157EBDD6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90ADB9-82AF-93CA-F7FD-70976258A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51721-7378-908C-8F14-B15274D05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832B5-90CA-112C-E150-D04328C40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78B8D-7B4A-83BA-591C-1DE26D4B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25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55595-8493-00AF-BECF-30708C86E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1FB23-BEFE-B0B3-2750-FDE946518E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7C0D3A-6AC6-CE3C-0ABE-3B92C249D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ABB3E-A8A8-07D5-152C-5353C7BED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F1E910-6E4E-BEFC-0D04-99351FCD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A72DA2-8A36-96F1-1BFF-A595FF8D1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0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0596B-0F81-1407-7567-80B34E495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6844D-1FB0-C988-C128-EB52652F9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DF3C1-3640-FCCC-DCF8-76BF81C140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30A507-1EAC-B5DD-8657-4CB24478CC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AD5CAD-D9F2-7D1A-3D88-2B04FB625F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AF6F50-9AEB-42EC-1474-6506E550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C80B53-97CE-C1E8-6378-745EC5463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F366D8-546F-6058-76E7-4428C16A4D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28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42A8-58C8-B29B-CB5A-6FAF8D74A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C842CC-F32C-8DDD-8522-3CA4E666D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1EEF43-4F98-9DE2-9E92-96C25BD17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A5FC6-65C0-7AE0-2644-254F0C631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30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501335-F3EB-4C53-0C75-B6E700A1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BED3B9-5B96-FACE-E6EC-8A87B04EB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BFC20E-1C16-F41C-6374-432E76995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2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7778A-0044-6914-126D-731642FAF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175A5-6B98-9E18-A5F1-26602B5E6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511CDB-7AD1-F724-01B3-A47DBE23A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ECC8ED-AC9B-3F8C-A2C9-B0DA754E2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116C1-DFF1-BE26-65F2-697021BDD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D78FB6-29C3-05B9-D0D8-07E8132CE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57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FEEE7-DA1C-901F-1B00-8E390A878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46E8CC-ECB7-8047-FF87-8DEE4B3256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0791E-3A4B-82DD-5A18-A7FDC13A16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1EB81-9754-DA2B-DC89-4BECDE18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F2394C-1A33-450A-5DBF-7A45CF1EF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99127E-3DEC-C54F-A6BB-BFAF489AA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6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FD08F03-0C0D-B77A-554D-12FAD798E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281064-A0EF-4E5C-8D32-89DE30D0E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89FCF-3449-CEFA-18FA-620376B876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FB97EB-2047-4951-A0F2-767A37B63DF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22D8C-4F90-60C0-0D00-81E05FF431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0BA504-947A-5C53-0CCA-BF5272E65A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112957-38C5-4D46-8094-628145666E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30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>
            <a:extLst>
              <a:ext uri="{FF2B5EF4-FFF2-40B4-BE49-F238E27FC236}">
                <a16:creationId xmlns:a16="http://schemas.microsoft.com/office/drawing/2014/main" id="{BB7633FA-067E-0C34-5340-A3E9C47E8E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141"/>
          <a:stretch>
            <a:fillRect/>
          </a:stretch>
        </p:blipFill>
        <p:spPr>
          <a:xfrm>
            <a:off x="2705227" y="0"/>
            <a:ext cx="6781545" cy="657405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C17008D-5271-32B2-C190-0E6EDFC4B289}"/>
              </a:ext>
            </a:extLst>
          </p:cNvPr>
          <p:cNvSpPr/>
          <p:nvPr/>
        </p:nvSpPr>
        <p:spPr>
          <a:xfrm rot="18615431">
            <a:off x="1489196" y="2403880"/>
            <a:ext cx="9131945" cy="2215991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13800" b="1" cap="none" spc="0" dirty="0">
                <a:ln w="0"/>
                <a:solidFill>
                  <a:srgbClr val="FF0000">
                    <a:alpha val="28000"/>
                  </a:srgb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988114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744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Fitawhidan Nashuha</dc:creator>
  <cp:lastModifiedBy>Fitawhidan Nashuha</cp:lastModifiedBy>
  <cp:revision>2</cp:revision>
  <dcterms:created xsi:type="dcterms:W3CDTF">2026-04-02T01:12:05Z</dcterms:created>
  <dcterms:modified xsi:type="dcterms:W3CDTF">2026-04-02T13:36:34Z</dcterms:modified>
</cp:coreProperties>
</file>