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816" r:id="rId2"/>
    <p:sldId id="2814" r:id="rId3"/>
    <p:sldId id="2815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  <a:srgbClr val="FF9300"/>
    <a:srgbClr val="00FDF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/>
    <p:restoredTop sz="95288"/>
  </p:normalViewPr>
  <p:slideViewPr>
    <p:cSldViewPr snapToGrid="0" snapToObjects="1">
      <p:cViewPr varScale="1">
        <p:scale>
          <a:sx n="102" d="100"/>
          <a:sy n="102" d="100"/>
        </p:scale>
        <p:origin x="1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C0E76-D365-9340-8A32-87B739A60281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4B110-3DD9-D64A-9BFB-5DD170724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6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C712D4D-5AB3-5445-9C74-4D49F64CB8F2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60BCA9-0944-3E4A-8A53-A3043487B0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9EF4-0DA3-F08C-588D-D3950B18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Design (3 Players)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C3C1-5853-2268-4B9E-AF70E29A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000" dirty="0" err="1"/>
              <a:t>三人賽局，Threshold</a:t>
            </a:r>
            <a:r>
              <a:rPr lang="en-US" sz="2000" dirty="0"/>
              <a:t> = 1, 2, 3</a:t>
            </a:r>
          </a:p>
          <a:p>
            <a:pPr>
              <a:spcBef>
                <a:spcPts val="1000"/>
              </a:spcBef>
            </a:pPr>
            <a:r>
              <a:rPr lang="en-US" sz="2000" dirty="0" err="1"/>
              <a:t>基本上做</a:t>
            </a:r>
            <a:r>
              <a:rPr lang="zh-TW" altLang="en-US" sz="2000" dirty="0"/>
              <a:t> </a:t>
            </a:r>
            <a:r>
              <a:rPr lang="en-US" altLang="zh-TW" sz="2000" dirty="0"/>
              <a:t>54 trials</a:t>
            </a:r>
            <a:r>
              <a:rPr lang="zh-TW" altLang="en-US" sz="2000" dirty="0"/>
              <a:t>，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</a:rPr>
              <a:t>有時間的話做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</a:rPr>
              <a:t> 72 trials 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</a:rPr>
              <a:t>的版本 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en-US" sz="2000" dirty="0"/>
              <a:t>Homogeneous</a:t>
            </a:r>
          </a:p>
          <a:p>
            <a:pPr lvl="1">
              <a:spcBef>
                <a:spcPts val="1000"/>
              </a:spcBef>
            </a:pPr>
            <a:r>
              <a:rPr lang="en-US" sz="1800" dirty="0"/>
              <a:t>7-7-7, 8-8-8, 9-9-9,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(10-10-10)</a:t>
            </a:r>
          </a:p>
          <a:p>
            <a:pPr>
              <a:spcBef>
                <a:spcPts val="1000"/>
              </a:spcBef>
            </a:pPr>
            <a:r>
              <a:rPr lang="en-US" sz="2000" dirty="0"/>
              <a:t>Heterogeneous</a:t>
            </a:r>
          </a:p>
          <a:p>
            <a:pPr lvl="1">
              <a:spcBef>
                <a:spcPts val="1000"/>
              </a:spcBef>
            </a:pPr>
            <a:r>
              <a:rPr lang="en-US" sz="1800" dirty="0"/>
              <a:t>較小差異：6-7-8, 7-8-9, 8-9-10,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(9-10-11)</a:t>
            </a:r>
          </a:p>
          <a:p>
            <a:pPr lvl="1">
              <a:spcBef>
                <a:spcPts val="1000"/>
              </a:spcBef>
            </a:pPr>
            <a:r>
              <a:rPr lang="en-US" sz="1800" dirty="0"/>
              <a:t>較大差異：5-7-9, 6-8-10, 7-9-11,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(8-10-12)</a:t>
            </a:r>
          </a:p>
          <a:p>
            <a:pPr>
              <a:spcBef>
                <a:spcPts val="1000"/>
              </a:spcBef>
            </a:pPr>
            <a:r>
              <a:rPr lang="en-US" sz="2000" dirty="0"/>
              <a:t>Fixed Contribution Costs</a:t>
            </a:r>
          </a:p>
          <a:p>
            <a:pPr lvl="1">
              <a:spcBef>
                <a:spcPts val="1000"/>
              </a:spcBef>
            </a:pPr>
            <a:r>
              <a:rPr lang="en-US" sz="1800" dirty="0" err="1"/>
              <a:t>不管成功失敗，合作和不合作的報酬差距固定</a:t>
            </a:r>
            <a:endParaRPr lang="en-US" sz="1800" dirty="0"/>
          </a:p>
          <a:p>
            <a:pPr>
              <a:spcBef>
                <a:spcPts val="1000"/>
              </a:spcBef>
            </a:pPr>
            <a:r>
              <a:rPr lang="en-US" sz="2000" dirty="0"/>
              <a:t>Fixed Failure Payoffs</a:t>
            </a:r>
          </a:p>
          <a:p>
            <a:pPr lvl="1">
              <a:spcBef>
                <a:spcPts val="1000"/>
              </a:spcBef>
            </a:pPr>
            <a:r>
              <a:rPr lang="en-US" sz="1800" dirty="0"/>
              <a:t>失敗且合作報酬固定為3</a:t>
            </a:r>
          </a:p>
          <a:p>
            <a:pPr>
              <a:spcBef>
                <a:spcPts val="1000"/>
              </a:spcBef>
            </a:pPr>
            <a:endParaRPr lang="en-US" sz="2000" dirty="0"/>
          </a:p>
          <a:p>
            <a:pPr>
              <a:spcBef>
                <a:spcPts val="1000"/>
              </a:spcBef>
            </a:pPr>
            <a:endParaRPr lang="en-TW" sz="2000" dirty="0"/>
          </a:p>
        </p:txBody>
      </p:sp>
    </p:spTree>
    <p:extLst>
      <p:ext uri="{BB962C8B-B14F-4D97-AF65-F5344CB8AC3E}">
        <p14:creationId xmlns:p14="http://schemas.microsoft.com/office/powerpoint/2010/main" val="287338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9EF4-0DA3-F08C-588D-D3950B18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Design (3 Players)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C3C1-5853-2268-4B9E-AF70E29A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800" dirty="0"/>
              <a:t>Fixed Contribution Costs, 9 or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en-US" sz="1800" dirty="0"/>
              <a:t> scenarios; threshold = 1, 2, 3; 27 or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36</a:t>
            </a:r>
            <a:r>
              <a:rPr lang="en-US" sz="1800" dirty="0"/>
              <a:t> trials</a:t>
            </a:r>
          </a:p>
          <a:p>
            <a:pPr>
              <a:spcBef>
                <a:spcPts val="1000"/>
              </a:spcBef>
            </a:pPr>
            <a:endParaRPr lang="en-TW" sz="1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8AEF8C-F948-9CDF-13A0-A2DD3543B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96726"/>
              </p:ext>
            </p:extLst>
          </p:nvPr>
        </p:nvGraphicFramePr>
        <p:xfrm>
          <a:off x="169102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F0C774E-C8FA-5FF2-DD85-73FA6AF83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530458"/>
              </p:ext>
            </p:extLst>
          </p:nvPr>
        </p:nvGraphicFramePr>
        <p:xfrm>
          <a:off x="2407085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3C1F329-7BE5-1A97-1B8C-0C5838BD4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749226"/>
              </p:ext>
            </p:extLst>
          </p:nvPr>
        </p:nvGraphicFramePr>
        <p:xfrm>
          <a:off x="4645068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A9A830B-F638-6248-60FA-D9F657148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021594"/>
              </p:ext>
            </p:extLst>
          </p:nvPr>
        </p:nvGraphicFramePr>
        <p:xfrm>
          <a:off x="6883052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3DE55EB-111F-8F69-3248-855B0491B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688453"/>
              </p:ext>
            </p:extLst>
          </p:nvPr>
        </p:nvGraphicFramePr>
        <p:xfrm>
          <a:off x="169102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A559CF0-83DA-F34A-0894-2CF84D1B6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876826"/>
              </p:ext>
            </p:extLst>
          </p:nvPr>
        </p:nvGraphicFramePr>
        <p:xfrm>
          <a:off x="2407085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B2B8EDC-8E4E-8AB0-115E-002077DEB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20799"/>
              </p:ext>
            </p:extLst>
          </p:nvPr>
        </p:nvGraphicFramePr>
        <p:xfrm>
          <a:off x="4645068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668958B-FC1F-F3AF-9390-505174F5A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41466"/>
              </p:ext>
            </p:extLst>
          </p:nvPr>
        </p:nvGraphicFramePr>
        <p:xfrm>
          <a:off x="6883052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9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3924CD1-49F2-A3E8-C81E-46B090046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746927"/>
              </p:ext>
            </p:extLst>
          </p:nvPr>
        </p:nvGraphicFramePr>
        <p:xfrm>
          <a:off x="169102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8BFDE6F-A300-E0EA-4DFA-226B2DEB5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265216"/>
              </p:ext>
            </p:extLst>
          </p:nvPr>
        </p:nvGraphicFramePr>
        <p:xfrm>
          <a:off x="2407085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32F3B65C-E52B-B5F4-8B5E-41BC7BF46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87354"/>
              </p:ext>
            </p:extLst>
          </p:nvPr>
        </p:nvGraphicFramePr>
        <p:xfrm>
          <a:off x="4645068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F26C6E16-69E2-9499-2650-2B75B31FF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89342"/>
              </p:ext>
            </p:extLst>
          </p:nvPr>
        </p:nvGraphicFramePr>
        <p:xfrm>
          <a:off x="6883052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8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80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9EF4-0DA3-F08C-588D-D3950B18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W" dirty="0"/>
              <a:t>Design (3 Players)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C3C1-5853-2268-4B9E-AF70E29A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800" dirty="0"/>
              <a:t>Fixed Failure Payoffs, 9 or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en-US" sz="1800" dirty="0"/>
              <a:t> scenarios; threshold = 1, 2, 3; 27 or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36</a:t>
            </a:r>
            <a:r>
              <a:rPr lang="en-US" sz="1800" dirty="0"/>
              <a:t> trials</a:t>
            </a:r>
            <a:endParaRPr lang="en-TW" sz="1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8AEF8C-F948-9CDF-13A0-A2DD3543B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06625"/>
              </p:ext>
            </p:extLst>
          </p:nvPr>
        </p:nvGraphicFramePr>
        <p:xfrm>
          <a:off x="169102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F0C774E-C8FA-5FF2-DD85-73FA6AF830F5}"/>
              </a:ext>
            </a:extLst>
          </p:cNvPr>
          <p:cNvGraphicFramePr>
            <a:graphicFrameLocks noGrp="1"/>
          </p:cNvGraphicFramePr>
          <p:nvPr/>
        </p:nvGraphicFramePr>
        <p:xfrm>
          <a:off x="2407085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3C1F329-7BE5-1A97-1B8C-0C5838BD4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803343"/>
              </p:ext>
            </p:extLst>
          </p:nvPr>
        </p:nvGraphicFramePr>
        <p:xfrm>
          <a:off x="4645068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A9A830B-F638-6248-60FA-D9F657148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769353"/>
              </p:ext>
            </p:extLst>
          </p:nvPr>
        </p:nvGraphicFramePr>
        <p:xfrm>
          <a:off x="6883052" y="2119614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3DE55EB-111F-8F69-3248-855B0491B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032569"/>
              </p:ext>
            </p:extLst>
          </p:nvPr>
        </p:nvGraphicFramePr>
        <p:xfrm>
          <a:off x="169102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A559CF0-83DA-F34A-0894-2CF84D1B6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813791"/>
              </p:ext>
            </p:extLst>
          </p:nvPr>
        </p:nvGraphicFramePr>
        <p:xfrm>
          <a:off x="2407085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B2B8EDC-8E4E-8AB0-115E-002077DEB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01369"/>
              </p:ext>
            </p:extLst>
          </p:nvPr>
        </p:nvGraphicFramePr>
        <p:xfrm>
          <a:off x="4645068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668958B-FC1F-F3AF-9390-505174F5A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012427"/>
              </p:ext>
            </p:extLst>
          </p:nvPr>
        </p:nvGraphicFramePr>
        <p:xfrm>
          <a:off x="6883052" y="3547997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9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3924CD1-49F2-A3E8-C81E-46B090046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884884"/>
              </p:ext>
            </p:extLst>
          </p:nvPr>
        </p:nvGraphicFramePr>
        <p:xfrm>
          <a:off x="169102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8BFDE6F-A300-E0EA-4DFA-226B2DEB5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58449"/>
              </p:ext>
            </p:extLst>
          </p:nvPr>
        </p:nvGraphicFramePr>
        <p:xfrm>
          <a:off x="2407085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32F3B65C-E52B-B5F4-8B5E-41BC7BF46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532903"/>
              </p:ext>
            </p:extLst>
          </p:nvPr>
        </p:nvGraphicFramePr>
        <p:xfrm>
          <a:off x="4645068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/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TW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F26C6E16-69E2-9499-2650-2B75B31FF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80306"/>
              </p:ext>
            </p:extLst>
          </p:nvPr>
        </p:nvGraphicFramePr>
        <p:xfrm>
          <a:off x="6883052" y="4976380"/>
          <a:ext cx="2088000" cy="118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">
                  <a:extLst>
                    <a:ext uri="{9D8B030D-6E8A-4147-A177-3AD203B41FA5}">
                      <a16:colId xmlns:a16="http://schemas.microsoft.com/office/drawing/2014/main" val="161270497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9417459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89964044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217186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224670775"/>
                    </a:ext>
                  </a:extLst>
                </a:gridCol>
              </a:tblGrid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成功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失敗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TW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024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合作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不合作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3648616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8</a:t>
                      </a:r>
                      <a:endParaRPr lang="en-TW" sz="12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91830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966322"/>
                  </a:ext>
                </a:extLst>
              </a:tr>
              <a:tr h="237542"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TW" sz="12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5670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625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42412</TotalTime>
  <Words>627</Words>
  <Application>Microsoft Macintosh PowerPoint</Application>
  <PresentationFormat>On-screen Show (4:3)</PresentationFormat>
  <Paragraphs>520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Clarity</vt:lpstr>
      <vt:lpstr>Design (3 Players)</vt:lpstr>
      <vt:lpstr>Design (3 Players)</vt:lpstr>
      <vt:lpstr>Design (3 Players)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Yu-Ping Chen</dc:creator>
  <cp:lastModifiedBy>Microsoft Office User</cp:lastModifiedBy>
  <cp:revision>2965</cp:revision>
  <dcterms:created xsi:type="dcterms:W3CDTF">2015-04-29T19:34:05Z</dcterms:created>
  <dcterms:modified xsi:type="dcterms:W3CDTF">2023-11-21T02:37:12Z</dcterms:modified>
</cp:coreProperties>
</file>