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9" r:id="rId4"/>
    <p:sldId id="258"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68" d="100"/>
          <a:sy n="68" d="100"/>
        </p:scale>
        <p:origin x="616"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10"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k Underwood" userId="942ff62045e1aed3" providerId="LiveId" clId="{4A43C32C-CCC0-47BA-8EE4-36AEC8A15236}"/>
    <pc:docChg chg="custSel addSld modSld">
      <pc:chgData name="Mark Underwood" userId="942ff62045e1aed3" providerId="LiveId" clId="{4A43C32C-CCC0-47BA-8EE4-36AEC8A15236}" dt="2019-01-16T15:47:01.659" v="628" actId="20577"/>
      <pc:docMkLst>
        <pc:docMk/>
      </pc:docMkLst>
      <pc:sldChg chg="modSp">
        <pc:chgData name="Mark Underwood" userId="942ff62045e1aed3" providerId="LiveId" clId="{4A43C32C-CCC0-47BA-8EE4-36AEC8A15236}" dt="2019-01-16T15:47:01.659" v="628" actId="20577"/>
        <pc:sldMkLst>
          <pc:docMk/>
          <pc:sldMk cId="3979765744" sldId="256"/>
        </pc:sldMkLst>
        <pc:spChg chg="mod">
          <ac:chgData name="Mark Underwood" userId="942ff62045e1aed3" providerId="LiveId" clId="{4A43C32C-CCC0-47BA-8EE4-36AEC8A15236}" dt="2019-01-16T13:45:01.596" v="26" actId="20577"/>
          <ac:spMkLst>
            <pc:docMk/>
            <pc:sldMk cId="3979765744" sldId="256"/>
            <ac:spMk id="2" creationId="{18511F72-8418-4F43-A06E-436D36A82408}"/>
          </ac:spMkLst>
        </pc:spChg>
        <pc:spChg chg="mod">
          <ac:chgData name="Mark Underwood" userId="942ff62045e1aed3" providerId="LiveId" clId="{4A43C32C-CCC0-47BA-8EE4-36AEC8A15236}" dt="2019-01-16T15:47:01.659" v="628" actId="20577"/>
          <ac:spMkLst>
            <pc:docMk/>
            <pc:sldMk cId="3979765744" sldId="256"/>
            <ac:spMk id="3" creationId="{37502CAF-EAB4-48D9-BD23-8B4200CDE9A4}"/>
          </ac:spMkLst>
        </pc:spChg>
      </pc:sldChg>
      <pc:sldChg chg="addSp delSp modSp add">
        <pc:chgData name="Mark Underwood" userId="942ff62045e1aed3" providerId="LiveId" clId="{4A43C32C-CCC0-47BA-8EE4-36AEC8A15236}" dt="2019-01-16T15:46:36.207" v="582" actId="14100"/>
        <pc:sldMkLst>
          <pc:docMk/>
          <pc:sldMk cId="2354682275" sldId="257"/>
        </pc:sldMkLst>
        <pc:spChg chg="mod">
          <ac:chgData name="Mark Underwood" userId="942ff62045e1aed3" providerId="LiveId" clId="{4A43C32C-CCC0-47BA-8EE4-36AEC8A15236}" dt="2019-01-16T15:41:42.222" v="471" actId="20577"/>
          <ac:spMkLst>
            <pc:docMk/>
            <pc:sldMk cId="2354682275" sldId="257"/>
            <ac:spMk id="2" creationId="{AD836FC0-4D1D-477D-9ED3-BDAA572342C1}"/>
          </ac:spMkLst>
        </pc:spChg>
        <pc:spChg chg="mod">
          <ac:chgData name="Mark Underwood" userId="942ff62045e1aed3" providerId="LiveId" clId="{4A43C32C-CCC0-47BA-8EE4-36AEC8A15236}" dt="2019-01-16T15:46:36.207" v="582" actId="14100"/>
          <ac:spMkLst>
            <pc:docMk/>
            <pc:sldMk cId="2354682275" sldId="257"/>
            <ac:spMk id="3" creationId="{0475215A-D26F-4456-8820-AFB9E1283090}"/>
          </ac:spMkLst>
        </pc:spChg>
        <pc:picChg chg="add mod">
          <ac:chgData name="Mark Underwood" userId="942ff62045e1aed3" providerId="LiveId" clId="{4A43C32C-CCC0-47BA-8EE4-36AEC8A15236}" dt="2019-01-16T15:46:30.517" v="581" actId="1076"/>
          <ac:picMkLst>
            <pc:docMk/>
            <pc:sldMk cId="2354682275" sldId="257"/>
            <ac:picMk id="3074" creationId="{CD426685-62D1-461F-A9FB-54792919842D}"/>
          </ac:picMkLst>
        </pc:picChg>
        <pc:picChg chg="add del">
          <ac:chgData name="Mark Underwood" userId="942ff62045e1aed3" providerId="LiveId" clId="{4A43C32C-CCC0-47BA-8EE4-36AEC8A15236}" dt="2019-01-16T15:46:23.907" v="580"/>
          <ac:picMkLst>
            <pc:docMk/>
            <pc:sldMk cId="2354682275" sldId="257"/>
            <ac:picMk id="3076" creationId="{2FA0E424-9396-44CE-BC10-9435D158FA13}"/>
          </ac:picMkLst>
        </pc:picChg>
      </pc:sldChg>
      <pc:sldChg chg="addSp modSp add">
        <pc:chgData name="Mark Underwood" userId="942ff62045e1aed3" providerId="LiveId" clId="{4A43C32C-CCC0-47BA-8EE4-36AEC8A15236}" dt="2019-01-16T15:38:25.815" v="317" actId="1076"/>
        <pc:sldMkLst>
          <pc:docMk/>
          <pc:sldMk cId="1824426245" sldId="258"/>
        </pc:sldMkLst>
        <pc:spChg chg="mod">
          <ac:chgData name="Mark Underwood" userId="942ff62045e1aed3" providerId="LiveId" clId="{4A43C32C-CCC0-47BA-8EE4-36AEC8A15236}" dt="2019-01-16T15:35:37.850" v="276" actId="20577"/>
          <ac:spMkLst>
            <pc:docMk/>
            <pc:sldMk cId="1824426245" sldId="258"/>
            <ac:spMk id="2" creationId="{0EABCC4A-7C21-442E-AB95-2B27C0CB50C4}"/>
          </ac:spMkLst>
        </pc:spChg>
        <pc:spChg chg="mod">
          <ac:chgData name="Mark Underwood" userId="942ff62045e1aed3" providerId="LiveId" clId="{4A43C32C-CCC0-47BA-8EE4-36AEC8A15236}" dt="2019-01-16T15:36:53.695" v="315" actId="14100"/>
          <ac:spMkLst>
            <pc:docMk/>
            <pc:sldMk cId="1824426245" sldId="258"/>
            <ac:spMk id="3" creationId="{056182F7-24A5-4E2A-9048-3D37E27C1B32}"/>
          </ac:spMkLst>
        </pc:spChg>
        <pc:picChg chg="add mod">
          <ac:chgData name="Mark Underwood" userId="942ff62045e1aed3" providerId="LiveId" clId="{4A43C32C-CCC0-47BA-8EE4-36AEC8A15236}" dt="2019-01-16T15:38:25.815" v="317" actId="1076"/>
          <ac:picMkLst>
            <pc:docMk/>
            <pc:sldMk cId="1824426245" sldId="258"/>
            <ac:picMk id="1026" creationId="{6A97647F-B3A8-4803-9796-F0FC0E483A2F}"/>
          </ac:picMkLst>
        </pc:picChg>
      </pc:sldChg>
      <pc:sldChg chg="addSp delSp modSp add">
        <pc:chgData name="Mark Underwood" userId="942ff62045e1aed3" providerId="LiveId" clId="{4A43C32C-CCC0-47BA-8EE4-36AEC8A15236}" dt="2019-01-16T15:44:51.479" v="555" actId="1076"/>
        <pc:sldMkLst>
          <pc:docMk/>
          <pc:sldMk cId="297543439" sldId="259"/>
        </pc:sldMkLst>
        <pc:spChg chg="mod">
          <ac:chgData name="Mark Underwood" userId="942ff62045e1aed3" providerId="LiveId" clId="{4A43C32C-CCC0-47BA-8EE4-36AEC8A15236}" dt="2019-01-16T15:44:14.128" v="544" actId="20577"/>
          <ac:spMkLst>
            <pc:docMk/>
            <pc:sldMk cId="297543439" sldId="259"/>
            <ac:spMk id="2" creationId="{3650484C-4117-4FC3-A8A1-66E99810FAFF}"/>
          </ac:spMkLst>
        </pc:spChg>
        <pc:spChg chg="del mod">
          <ac:chgData name="Mark Underwood" userId="942ff62045e1aed3" providerId="LiveId" clId="{4A43C32C-CCC0-47BA-8EE4-36AEC8A15236}" dt="2019-01-16T15:44:20.999" v="546"/>
          <ac:spMkLst>
            <pc:docMk/>
            <pc:sldMk cId="297543439" sldId="259"/>
            <ac:spMk id="3" creationId="{C51E56A2-CEF7-490D-9FA8-F79AD9346217}"/>
          </ac:spMkLst>
        </pc:spChg>
        <pc:picChg chg="add mod">
          <ac:chgData name="Mark Underwood" userId="942ff62045e1aed3" providerId="LiveId" clId="{4A43C32C-CCC0-47BA-8EE4-36AEC8A15236}" dt="2019-01-16T15:44:51.479" v="555" actId="1076"/>
          <ac:picMkLst>
            <pc:docMk/>
            <pc:sldMk cId="297543439" sldId="259"/>
            <ac:picMk id="2050" creationId="{8E14CF96-14CF-4C29-BDC4-92089AC90E83}"/>
          </ac:picMkLst>
        </pc:pic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1/16/2019</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r>
              <a:rPr lang="en-US" dirty="0"/>
              <a:t>
              </a:t>
            </a:r>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t>1/16/2019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34E6425-0181-43F2-84FC-787E803FD2F8}" type="datetimeFigureOut">
              <a:rPr lang="en-US" dirty="0"/>
              <a:t>1/16/2019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t>1/16/2019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t>1/16/2019</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t>1/16/2019</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1/16/2019</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6E86A4C-8E40-4F87-A4F0-01A0687C5742}" type="datetimeFigureOut">
              <a:rPr lang="en-US" dirty="0"/>
              <a:t>1/16/2019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5E72C73-2D91-4E12-BA25-F0AA0C03599B}" type="datetimeFigureOut">
              <a:rPr lang="en-US" dirty="0"/>
              <a:t>1/16/2019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23A1CC3-2375-41D4-9E03-427CAF2A4C1A}" type="datetimeFigureOut">
              <a:rPr lang="en-US" dirty="0"/>
              <a:t>1/16/2019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AFF16868-8199-4C2C-A5B1-63AEE139F88E}" type="datetimeFigureOut">
              <a:rPr lang="en-US" dirty="0"/>
              <a:t>1/16/2019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AAD9FF7F-6988-44CC-821B-644E70CD2F73}" type="datetimeFigureOut">
              <a:rPr lang="en-US" dirty="0"/>
              <a:t>1/16/2019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C12C299-16B2-4475-990D-751901EACC14}" type="datetimeFigureOut">
              <a:rPr lang="en-US" dirty="0"/>
              <a:t>1/16/2019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1/16/2019</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1/16/2019</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t>1/16/2019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t>1/16/2019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t>1/16/2019</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r>
              <a:rPr lang="en-US" dirty="0"/>
              <a:t>
              </a:t>
            </a:r>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oro.open.ac.uk/40668/1/paper_127.pdf"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11F72-8418-4F43-A06E-436D36A82408}"/>
              </a:ext>
            </a:extLst>
          </p:cNvPr>
          <p:cNvSpPr>
            <a:spLocks noGrp="1"/>
          </p:cNvSpPr>
          <p:nvPr>
            <p:ph type="ctrTitle"/>
          </p:nvPr>
        </p:nvSpPr>
        <p:spPr/>
        <p:txBody>
          <a:bodyPr/>
          <a:lstStyle/>
          <a:p>
            <a:r>
              <a:rPr lang="en-US"/>
              <a:t>Narration Track</a:t>
            </a:r>
          </a:p>
        </p:txBody>
      </p:sp>
      <p:sp>
        <p:nvSpPr>
          <p:cNvPr id="3" name="Subtitle 2">
            <a:extLst>
              <a:ext uri="{FF2B5EF4-FFF2-40B4-BE49-F238E27FC236}">
                <a16:creationId xmlns:a16="http://schemas.microsoft.com/office/drawing/2014/main" id="{37502CAF-EAB4-48D9-BD23-8B4200CDE9A4}"/>
              </a:ext>
            </a:extLst>
          </p:cNvPr>
          <p:cNvSpPr>
            <a:spLocks noGrp="1"/>
          </p:cNvSpPr>
          <p:nvPr>
            <p:ph type="subTitle" idx="1"/>
          </p:nvPr>
        </p:nvSpPr>
        <p:spPr/>
        <p:txBody>
          <a:bodyPr/>
          <a:lstStyle/>
          <a:p>
            <a:r>
              <a:rPr lang="en-US" dirty="0"/>
              <a:t>March 2019 presentations </a:t>
            </a:r>
            <a:r>
              <a:rPr lang="en-US"/>
              <a:t>(planned)</a:t>
            </a:r>
          </a:p>
        </p:txBody>
      </p:sp>
    </p:spTree>
    <p:extLst>
      <p:ext uri="{BB962C8B-B14F-4D97-AF65-F5344CB8AC3E}">
        <p14:creationId xmlns:p14="http://schemas.microsoft.com/office/powerpoint/2010/main" val="39797657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36FC0-4D1D-477D-9ED3-BDAA572342C1}"/>
              </a:ext>
            </a:extLst>
          </p:cNvPr>
          <p:cNvSpPr>
            <a:spLocks noGrp="1"/>
          </p:cNvSpPr>
          <p:nvPr>
            <p:ph type="title"/>
          </p:nvPr>
        </p:nvSpPr>
        <p:spPr/>
        <p:txBody>
          <a:bodyPr/>
          <a:lstStyle/>
          <a:p>
            <a:r>
              <a:rPr lang="en-US" dirty="0"/>
              <a:t>Ontology Design Pattern for Explanations (via Knowledge Graphs)</a:t>
            </a:r>
          </a:p>
        </p:txBody>
      </p:sp>
      <p:sp>
        <p:nvSpPr>
          <p:cNvPr id="3" name="Content Placeholder 2">
            <a:extLst>
              <a:ext uri="{FF2B5EF4-FFF2-40B4-BE49-F238E27FC236}">
                <a16:creationId xmlns:a16="http://schemas.microsoft.com/office/drawing/2014/main" id="{0475215A-D26F-4456-8820-AFB9E1283090}"/>
              </a:ext>
            </a:extLst>
          </p:cNvPr>
          <p:cNvSpPr>
            <a:spLocks noGrp="1"/>
          </p:cNvSpPr>
          <p:nvPr>
            <p:ph idx="1"/>
          </p:nvPr>
        </p:nvSpPr>
        <p:spPr>
          <a:xfrm>
            <a:off x="1154955" y="2603500"/>
            <a:ext cx="8545226" cy="3684178"/>
          </a:xfrm>
        </p:spPr>
        <p:txBody>
          <a:bodyPr>
            <a:normAutofit fontScale="92500" lnSpcReduction="10000"/>
          </a:bodyPr>
          <a:lstStyle/>
          <a:p>
            <a:r>
              <a:rPr lang="en-US" sz="4500" dirty="0"/>
              <a:t>Ilaria </a:t>
            </a:r>
            <a:r>
              <a:rPr lang="en-US" sz="4500" dirty="0" err="1"/>
              <a:t>Tiddi</a:t>
            </a:r>
            <a:endParaRPr lang="en-US" sz="4500" dirty="0"/>
          </a:p>
          <a:p>
            <a:r>
              <a:rPr lang="en-US" dirty="0"/>
              <a:t>Research Associate  </a:t>
            </a:r>
            <a:br>
              <a:rPr lang="en-US" dirty="0"/>
            </a:br>
            <a:r>
              <a:rPr lang="en-US" dirty="0"/>
              <a:t>Knowledge Representation and Reasoning group</a:t>
            </a:r>
            <a:br>
              <a:rPr lang="en-US" dirty="0"/>
            </a:br>
            <a:r>
              <a:rPr lang="en-US" dirty="0" err="1"/>
              <a:t>Vrije</a:t>
            </a:r>
            <a:r>
              <a:rPr lang="en-US" dirty="0"/>
              <a:t> </a:t>
            </a:r>
            <a:r>
              <a:rPr lang="en-US" dirty="0" err="1"/>
              <a:t>Universiteit</a:t>
            </a:r>
            <a:r>
              <a:rPr lang="en-US" dirty="0"/>
              <a:t> Amsterdam</a:t>
            </a:r>
            <a:br>
              <a:rPr lang="en-US" dirty="0"/>
            </a:br>
            <a:r>
              <a:rPr lang="en-US" dirty="0"/>
              <a:t>“An ontology design pattern to define explanations” source </a:t>
            </a:r>
          </a:p>
          <a:p>
            <a:r>
              <a:rPr lang="en-US" dirty="0"/>
              <a:t>Thesis work: “ . . . Exploiting Linked Data for Knowledge Discovery. . . Use Linked Data as a background knowledge to explain patterns of data in an automatic way. Combined different Machine Learning and graph techniques to create a framework that could explain patterns automatically using information found in the Linked Data.”  Papers </a:t>
            </a:r>
            <a:r>
              <a:rPr lang="en-US" dirty="0">
                <a:hlinkClick r:id="rId2"/>
              </a:rPr>
              <a:t>http://oro.open.ac.uk/40668/1/paper_127.pdf</a:t>
            </a:r>
            <a:r>
              <a:rPr lang="en-US" dirty="0"/>
              <a:t>,   http://oro.open.ac.uk/41683/1/cold2014_TiddiDM.pdf</a:t>
            </a:r>
          </a:p>
          <a:p>
            <a:endParaRPr lang="en-US" dirty="0"/>
          </a:p>
          <a:p>
            <a:endParaRPr lang="en-US" dirty="0"/>
          </a:p>
        </p:txBody>
      </p:sp>
      <p:pic>
        <p:nvPicPr>
          <p:cNvPr id="3074" name="Picture 2" descr="https://lh3.googleusercontent.com/XTomjKm9wVbMfpKNsg0czbmHHsDXc0j3fGYKRkF5uvKu0Bmy2NEEIGQcI4BU7WrZF_cXfH1YpOfdI6tgv_awNWTQtRgR3DiDlPeThz-G7oK0jel8qXvoeb_R6uEeiYYChiaq3Eg6">
            <a:extLst>
              <a:ext uri="{FF2B5EF4-FFF2-40B4-BE49-F238E27FC236}">
                <a16:creationId xmlns:a16="http://schemas.microsoft.com/office/drawing/2014/main" id="{CD426685-62D1-461F-A9FB-5479291984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32195" y="2858024"/>
            <a:ext cx="1409700" cy="2009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46822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0484C-4117-4FC3-A8A1-66E99810FAFF}"/>
              </a:ext>
            </a:extLst>
          </p:cNvPr>
          <p:cNvSpPr>
            <a:spLocks noGrp="1"/>
          </p:cNvSpPr>
          <p:nvPr>
            <p:ph type="title"/>
          </p:nvPr>
        </p:nvSpPr>
        <p:spPr/>
        <p:txBody>
          <a:bodyPr/>
          <a:lstStyle/>
          <a:p>
            <a:r>
              <a:rPr lang="en-US" dirty="0"/>
              <a:t>I. </a:t>
            </a:r>
            <a:r>
              <a:rPr lang="en-US" dirty="0" err="1"/>
              <a:t>Tiddi</a:t>
            </a:r>
            <a:r>
              <a:rPr lang="en-US" dirty="0"/>
              <a:t> Design Pattern</a:t>
            </a:r>
          </a:p>
        </p:txBody>
      </p:sp>
      <p:pic>
        <p:nvPicPr>
          <p:cNvPr id="2050" name="Picture 2" descr="http://people.kmi.open.ac.uk/ilaria/kmi-data/uploads/2015/05/odp.png">
            <a:extLst>
              <a:ext uri="{FF2B5EF4-FFF2-40B4-BE49-F238E27FC236}">
                <a16:creationId xmlns:a16="http://schemas.microsoft.com/office/drawing/2014/main" id="{8E14CF96-14CF-4C29-BDC4-92089AC90E8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48792" y="2508858"/>
            <a:ext cx="11029361" cy="32249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5434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BCC4A-7C21-442E-AB95-2B27C0CB50C4}"/>
              </a:ext>
            </a:extLst>
          </p:cNvPr>
          <p:cNvSpPr>
            <a:spLocks noGrp="1"/>
          </p:cNvSpPr>
          <p:nvPr>
            <p:ph type="title"/>
          </p:nvPr>
        </p:nvSpPr>
        <p:spPr/>
        <p:txBody>
          <a:bodyPr/>
          <a:lstStyle/>
          <a:p>
            <a:r>
              <a:rPr lang="en-US" dirty="0"/>
              <a:t>ISO 21127 Ontology-related Narration for Cultural Heritage Artifacts</a:t>
            </a:r>
          </a:p>
        </p:txBody>
      </p:sp>
      <p:sp>
        <p:nvSpPr>
          <p:cNvPr id="3" name="Content Placeholder 2">
            <a:extLst>
              <a:ext uri="{FF2B5EF4-FFF2-40B4-BE49-F238E27FC236}">
                <a16:creationId xmlns:a16="http://schemas.microsoft.com/office/drawing/2014/main" id="{056182F7-24A5-4E2A-9048-3D37E27C1B32}"/>
              </a:ext>
            </a:extLst>
          </p:cNvPr>
          <p:cNvSpPr>
            <a:spLocks noGrp="1"/>
          </p:cNvSpPr>
          <p:nvPr>
            <p:ph idx="1"/>
          </p:nvPr>
        </p:nvSpPr>
        <p:spPr>
          <a:xfrm>
            <a:off x="1154954" y="2603500"/>
            <a:ext cx="7338597" cy="3416300"/>
          </a:xfrm>
        </p:spPr>
        <p:txBody>
          <a:bodyPr/>
          <a:lstStyle/>
          <a:p>
            <a:r>
              <a:rPr lang="en-US" sz="2800" b="1" dirty="0"/>
              <a:t>Dennis </a:t>
            </a:r>
            <a:r>
              <a:rPr lang="en-US" sz="2800" b="1" dirty="0" err="1"/>
              <a:t>Wuthrich</a:t>
            </a:r>
            <a:endParaRPr lang="en-US" sz="2800" b="1" dirty="0"/>
          </a:p>
          <a:p>
            <a:r>
              <a:rPr lang="en-US" dirty="0"/>
              <a:t>CEO and Founder of Farallon, which specializes in geospatial information systems. Farallon developed the leading application to support an ontology for cultural heritage information. That ontology forms the basis of ISO 21127:2014, which organizes this knowledge for museums, libraries and other cultural institutions. Heritage artifacts are not only physical objects; they include events and other constructs relevant to ontology-derived explanation.  </a:t>
            </a:r>
          </a:p>
        </p:txBody>
      </p:sp>
      <p:pic>
        <p:nvPicPr>
          <p:cNvPr id="1026" name="Picture 2" descr="https://lh6.googleusercontent.com/DAz4qYaQcOZ9pfehYJls0Oqz7FRz2I_mEglv4CrAuYrywTg9PbylOv4aEMA8Ab0VNTIdq2HeAE7EBAiLTHtWzTjwogSHIbdxO6cRvE7SYMVWR5Pbve8X_Vkeo-phf45Oslpc42qF">
            <a:extLst>
              <a:ext uri="{FF2B5EF4-FFF2-40B4-BE49-F238E27FC236}">
                <a16:creationId xmlns:a16="http://schemas.microsoft.com/office/drawing/2014/main" id="{6A97647F-B3A8-4803-9796-F0FC0E483A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45600" y="2738120"/>
            <a:ext cx="2438400"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442624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167</TotalTime>
  <Words>105</Words>
  <Application>Microsoft Office PowerPoint</Application>
  <PresentationFormat>Widescreen</PresentationFormat>
  <Paragraphs>10</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Century Gothic</vt:lpstr>
      <vt:lpstr>Wingdings 3</vt:lpstr>
      <vt:lpstr>Ion Boardroom</vt:lpstr>
      <vt:lpstr>Narration Track</vt:lpstr>
      <vt:lpstr>Ontology Design Pattern for Explanations (via Knowledge Graphs)</vt:lpstr>
      <vt:lpstr>I. Tiddi Design Pattern</vt:lpstr>
      <vt:lpstr>ISO 21127 Ontology-related Narration for Cultural Heritage Artifacts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Underwood</dc:creator>
  <cp:lastModifiedBy>Mark Underwood</cp:lastModifiedBy>
  <cp:revision>3</cp:revision>
  <dcterms:created xsi:type="dcterms:W3CDTF">2019-01-16T12:49:35Z</dcterms:created>
  <dcterms:modified xsi:type="dcterms:W3CDTF">2019-01-16T15:47:22Z</dcterms:modified>
</cp:coreProperties>
</file>