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CJROTC" initials="C" lastIdx="0" clrIdx="0">
    <p:extLst>
      <p:ext uri="{19B8F6BF-5375-455C-9EA6-DF929625EA0E}">
        <p15:presenceInfo xmlns:p15="http://schemas.microsoft.com/office/powerpoint/2012/main" userId="CCJROT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0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448FD-44CD-4DAF-AEC2-D0FDBEAF3456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D406-2419-4BE2-914E-D54A444A7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9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448FD-44CD-4DAF-AEC2-D0FDBEAF3456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D406-2419-4BE2-914E-D54A444A7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53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448FD-44CD-4DAF-AEC2-D0FDBEAF3456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D406-2419-4BE2-914E-D54A444A7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721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448FD-44CD-4DAF-AEC2-D0FDBEAF3456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D406-2419-4BE2-914E-D54A444A7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06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448FD-44CD-4DAF-AEC2-D0FDBEAF3456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D406-2419-4BE2-914E-D54A444A7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58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448FD-44CD-4DAF-AEC2-D0FDBEAF3456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D406-2419-4BE2-914E-D54A444A7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76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448FD-44CD-4DAF-AEC2-D0FDBEAF3456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D406-2419-4BE2-914E-D54A444A7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448FD-44CD-4DAF-AEC2-D0FDBEAF3456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D406-2419-4BE2-914E-D54A444A7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7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448FD-44CD-4DAF-AEC2-D0FDBEAF3456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D406-2419-4BE2-914E-D54A444A7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816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448FD-44CD-4DAF-AEC2-D0FDBEAF3456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D406-2419-4BE2-914E-D54A444A7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17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448FD-44CD-4DAF-AEC2-D0FDBEAF3456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D406-2419-4BE2-914E-D54A444A7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73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448FD-44CD-4DAF-AEC2-D0FDBEAF3456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0D406-2419-4BE2-914E-D54A444A7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38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9270" y="-34505"/>
            <a:ext cx="12301269" cy="70305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51657" y="1334226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Homesteading Stuff</a:t>
            </a:r>
            <a:endParaRPr lang="en-US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9520681" y="4494355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Farm to Table</a:t>
            </a:r>
            <a:endParaRPr lang="en-US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9477557" y="6164980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Overlanding Vehicles</a:t>
            </a:r>
            <a:endParaRPr lang="en-US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498171" y="445692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Fishing Stuff</a:t>
            </a:r>
            <a:endParaRPr lang="en-US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72557" y="1460745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Self Reliance Tips</a:t>
            </a:r>
            <a:endParaRPr lang="en-US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9871500" y="1837426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Medicinal Plants</a:t>
            </a:r>
            <a:endParaRPr lang="en-US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4905570" y="1115682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 Survival Gear</a:t>
            </a:r>
            <a:endParaRPr lang="en-US" b="1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14214" y="244421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Tactical Gear</a:t>
            </a:r>
            <a:endParaRPr lang="en-US" b="1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569382" y="6101735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Wild Edibles</a:t>
            </a:r>
            <a:endParaRPr lang="en-US" b="1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462981" y="2884115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Food Preservation</a:t>
            </a:r>
            <a:endParaRPr lang="en-US" b="1" i="1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622" y="1794293"/>
            <a:ext cx="5688934" cy="3730728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2" name="TextBox 21"/>
          <p:cNvSpPr txBox="1"/>
          <p:nvPr/>
        </p:nvSpPr>
        <p:spPr>
          <a:xfrm>
            <a:off x="592381" y="4514451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Meat Processing</a:t>
            </a:r>
            <a:endParaRPr lang="en-US" b="1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9460302" y="2990488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Homestead Animals</a:t>
            </a:r>
            <a:endParaRPr lang="en-US" b="1" i="1" dirty="0"/>
          </a:p>
        </p:txBody>
      </p:sp>
      <p:sp>
        <p:nvSpPr>
          <p:cNvPr id="24" name="TextBox 23"/>
          <p:cNvSpPr txBox="1"/>
          <p:nvPr/>
        </p:nvSpPr>
        <p:spPr>
          <a:xfrm rot="20839698">
            <a:off x="3917154" y="3563337"/>
            <a:ext cx="395303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Cooper Black" panose="0208090404030B020404" pitchFamily="18" charset="0"/>
              </a:rPr>
              <a:t>West Virginia Off Grid Living, Survive &amp; Thrive Expo!</a:t>
            </a:r>
          </a:p>
          <a:p>
            <a:r>
              <a:rPr lang="en-US" sz="1000" b="1" i="1" dirty="0" smtClean="0">
                <a:latin typeface="Cooper Black" panose="0208090404030B020404" pitchFamily="18" charset="0"/>
                <a:cs typeface="Calibri Light" panose="020F0302020204030204" pitchFamily="34" charset="0"/>
              </a:rPr>
              <a:t>“Take a [GO]bag, and if you do not have a </a:t>
            </a:r>
          </a:p>
          <a:p>
            <a:r>
              <a:rPr lang="en-US" sz="1000" b="1" i="1" dirty="0" smtClean="0">
                <a:latin typeface="Cooper Black" panose="0208090404030B020404" pitchFamily="18" charset="0"/>
                <a:cs typeface="Calibri Light" panose="020F0302020204030204" pitchFamily="34" charset="0"/>
              </a:rPr>
              <a:t>sword, sell your coat and buy one.”</a:t>
            </a:r>
          </a:p>
          <a:p>
            <a:r>
              <a:rPr lang="en-US" sz="1000" b="1" i="1" dirty="0" smtClean="0">
                <a:latin typeface="Cooper Black" panose="0208090404030B020404" pitchFamily="18" charset="0"/>
                <a:cs typeface="Calibri Light" panose="020F0302020204030204" pitchFamily="34" charset="0"/>
              </a:rPr>
              <a:t>- JESUS</a:t>
            </a:r>
          </a:p>
          <a:p>
            <a:r>
              <a:rPr lang="en-US" sz="1000" b="1" i="1" dirty="0" smtClean="0">
                <a:latin typeface="Cooper Black" panose="0208090404030B020404" pitchFamily="18" charset="0"/>
                <a:cs typeface="Calibri Light" panose="020F0302020204030204" pitchFamily="34" charset="0"/>
              </a:rPr>
              <a:t>(Luke 22:36)</a:t>
            </a:r>
            <a:endParaRPr lang="en-US" sz="1000" b="1" i="1" dirty="0">
              <a:latin typeface="Cooper Black" panose="0208090404030B020404" pitchFamily="18" charset="0"/>
              <a:cs typeface="Calibri Light" panose="020F03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41107" y="2205469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Prepping</a:t>
            </a:r>
            <a:endParaRPr lang="en-US" b="1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2527561" y="1791407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 Generator Systems</a:t>
            </a:r>
            <a:endParaRPr lang="en-US" b="1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7651652" y="5333994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 Hunting/Trapping</a:t>
            </a:r>
            <a:endParaRPr lang="en-US" b="1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2544833" y="5339721"/>
            <a:ext cx="2248619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Bush Craft Stuff</a:t>
            </a:r>
            <a:endParaRPr lang="en-US" b="1" i="1" dirty="0"/>
          </a:p>
        </p:txBody>
      </p:sp>
      <p:sp>
        <p:nvSpPr>
          <p:cNvPr id="25" name="4-Point Star 24"/>
          <p:cNvSpPr/>
          <p:nvPr/>
        </p:nvSpPr>
        <p:spPr>
          <a:xfrm>
            <a:off x="5431842" y="4307452"/>
            <a:ext cx="606650" cy="508952"/>
          </a:xfrm>
          <a:prstGeom prst="star4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262778" y="3996902"/>
            <a:ext cx="25866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Cooper Black" panose="0208090404030B020404" pitchFamily="18" charset="0"/>
            </a:endParaRPr>
          </a:p>
          <a:p>
            <a:r>
              <a:rPr lang="en-US" sz="1200" dirty="0" smtClean="0">
                <a:latin typeface="Cooper Black" panose="0208090404030B020404" pitchFamily="18" charset="0"/>
              </a:rPr>
              <a:t>October 3-5, 2025</a:t>
            </a:r>
          </a:p>
          <a:p>
            <a:r>
              <a:rPr lang="en-US" sz="1000" dirty="0" smtClean="0">
                <a:latin typeface="Cooper Black" panose="0208090404030B020404" pitchFamily="18" charset="0"/>
              </a:rPr>
              <a:t>WV State Fairgrounds</a:t>
            </a:r>
          </a:p>
          <a:p>
            <a:r>
              <a:rPr lang="en-US" sz="1000" dirty="0" err="1" smtClean="0">
                <a:latin typeface="Cooper Black" panose="0208090404030B020404" pitchFamily="18" charset="0"/>
              </a:rPr>
              <a:t>Fairlea</a:t>
            </a:r>
            <a:r>
              <a:rPr lang="en-US" sz="1000" dirty="0" smtClean="0">
                <a:latin typeface="Cooper Black" panose="0208090404030B020404" pitchFamily="18" charset="0"/>
              </a:rPr>
              <a:t>, WV</a:t>
            </a:r>
          </a:p>
          <a:p>
            <a:endParaRPr lang="en-US" sz="1000" dirty="0" smtClean="0">
              <a:latin typeface="Cooper Black" panose="0208090404030B020404" pitchFamily="18" charset="0"/>
            </a:endParaRPr>
          </a:p>
          <a:p>
            <a:r>
              <a:rPr lang="en-US" sz="1200" dirty="0" smtClean="0">
                <a:latin typeface="Arial Black" panose="020B0A04020102020204" pitchFamily="34" charset="0"/>
              </a:rPr>
              <a:t>www.wvoffgridexpo.com</a:t>
            </a:r>
            <a:endParaRPr lang="en-US" sz="1200" dirty="0">
              <a:latin typeface="Arial Black" panose="020B0A040201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046472" y="5834312"/>
            <a:ext cx="2248619" cy="95410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/>
              <a:t>Celebrity Experts</a:t>
            </a:r>
            <a:endParaRPr lang="en-US" sz="2800" b="1" i="1" dirty="0"/>
          </a:p>
        </p:txBody>
      </p:sp>
      <p:sp>
        <p:nvSpPr>
          <p:cNvPr id="2" name="TextBox 1"/>
          <p:cNvSpPr txBox="1"/>
          <p:nvPr/>
        </p:nvSpPr>
        <p:spPr>
          <a:xfrm>
            <a:off x="-45997" y="-11501"/>
            <a:ext cx="3847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Hosted by Forest Manna Outdoors LLC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Explosion 1 2"/>
          <p:cNvSpPr/>
          <p:nvPr/>
        </p:nvSpPr>
        <p:spPr>
          <a:xfrm>
            <a:off x="3149028" y="2203892"/>
            <a:ext cx="1549493" cy="1488214"/>
          </a:xfrm>
          <a:prstGeom prst="irregularSeal1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 rot="20775926">
            <a:off x="3561507" y="2621051"/>
            <a:ext cx="86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For Veterans &amp; First Responders</a:t>
            </a:r>
            <a:endParaRPr lang="en-US" sz="1000" b="1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693" y="89468"/>
            <a:ext cx="4769527" cy="1041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28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99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Cooper Black</vt:lpstr>
      <vt:lpstr>Office Theme</vt:lpstr>
      <vt:lpstr>PowerPoint Presentation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WV Off Grid Living, Survive &amp; Thrive Expo Oct 3-5, 2025  At the Fairgrounds in Fairlea/Lewisburg WV www.wvoffgridexpo.com</dc:title>
  <dc:creator>CCJROTC</dc:creator>
  <cp:lastModifiedBy>CCJROTC</cp:lastModifiedBy>
  <cp:revision>15</cp:revision>
  <dcterms:created xsi:type="dcterms:W3CDTF">2024-09-02T22:51:16Z</dcterms:created>
  <dcterms:modified xsi:type="dcterms:W3CDTF">2024-09-23T18:50:09Z</dcterms:modified>
</cp:coreProperties>
</file>