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3D6F-54FB-4D54-88D3-7026551D4FA5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A2886-16E7-4C5A-8020-9B7990D6C9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/>
              <a:t>Region 3 Collaborative Pictures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26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Package</vt:lpstr>
      <vt:lpstr>Region 3 Collaborative Pictures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3 Collaborative Pictures</dc:title>
  <dc:creator>user</dc:creator>
  <cp:lastModifiedBy>user</cp:lastModifiedBy>
  <cp:revision>2</cp:revision>
  <dcterms:created xsi:type="dcterms:W3CDTF">2017-11-16T13:34:30Z</dcterms:created>
  <dcterms:modified xsi:type="dcterms:W3CDTF">2017-11-16T13:38:48Z</dcterms:modified>
</cp:coreProperties>
</file>