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89D1"/>
    <a:srgbClr val="3F9BEF"/>
    <a:srgbClr val="EAB200"/>
    <a:srgbClr val="CDACE6"/>
    <a:srgbClr val="FFFF66"/>
    <a:srgbClr val="3D6C83"/>
    <a:srgbClr val="BCC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DE7CA-A9FE-43B3-AA86-575AD8C1A9C1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93CF0-5734-4155-B304-0B5A169F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3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Symposium has been approved for ____CEs</a:t>
            </a:r>
          </a:p>
          <a:p>
            <a:r>
              <a:rPr lang="en-US" dirty="0"/>
              <a:t>*AHC is a provider…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93CF0-5734-4155-B304-0B5A169F27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7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832CEAF-2946-129E-B2CD-43B385D2CF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822700"/>
            <a:ext cx="12294284" cy="298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9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2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6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6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01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0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8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0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8/13/2025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9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exagon 11">
            <a:extLst>
              <a:ext uri="{FF2B5EF4-FFF2-40B4-BE49-F238E27FC236}">
                <a16:creationId xmlns:a16="http://schemas.microsoft.com/office/drawing/2014/main" id="{F6376373-B80C-D840-7681-C6701738ACD6}"/>
              </a:ext>
            </a:extLst>
          </p:cNvPr>
          <p:cNvSpPr/>
          <p:nvPr/>
        </p:nvSpPr>
        <p:spPr>
          <a:xfrm>
            <a:off x="477520" y="248208"/>
            <a:ext cx="2753359" cy="2214880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3588C-3791-3A52-DA00-D51DC35A5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1111" y="4515080"/>
            <a:ext cx="4457690" cy="172085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Amasis MT Pro" panose="02040504050005020304" pitchFamily="18" charset="0"/>
              </a:rPr>
              <a:t>ANPD Chesapeake affiliate of Maryland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EC67E-D85A-0265-8A0D-1EE5DCAC4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i="0" dirty="0">
                <a:latin typeface="STKaiti" panose="020B0503020204020204" pitchFamily="2" charset="-122"/>
                <a:ea typeface="STKaiti" panose="020B0503020204020204" pitchFamily="2" charset="-122"/>
              </a:rPr>
              <a:t>Technology and Innovation Symposium 2025</a:t>
            </a:r>
          </a:p>
        </p:txBody>
      </p:sp>
      <p:pic>
        <p:nvPicPr>
          <p:cNvPr id="4" name="Picture 3" descr="Triangular abstract background">
            <a:extLst>
              <a:ext uri="{FF2B5EF4-FFF2-40B4-BE49-F238E27FC236}">
                <a16:creationId xmlns:a16="http://schemas.microsoft.com/office/drawing/2014/main" id="{8C788C8E-7595-5753-D3D0-6619E706550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7000"/>
          </a:blip>
          <a:srcRect t="50000" b="668"/>
          <a:stretch>
            <a:fillRect/>
          </a:stretch>
        </p:blipFill>
        <p:spPr>
          <a:xfrm>
            <a:off x="0" y="-77789"/>
            <a:ext cx="12293600" cy="4329433"/>
          </a:xfrm>
          <a:prstGeom prst="rect">
            <a:avLst/>
          </a:prstGeom>
        </p:spPr>
      </p:pic>
      <p:sp>
        <p:nvSpPr>
          <p:cNvPr id="5" name="Hexagon 4">
            <a:extLst>
              <a:ext uri="{FF2B5EF4-FFF2-40B4-BE49-F238E27FC236}">
                <a16:creationId xmlns:a16="http://schemas.microsoft.com/office/drawing/2014/main" id="{D66EE480-68D0-85AA-8969-52F512F7C191}"/>
              </a:ext>
            </a:extLst>
          </p:cNvPr>
          <p:cNvSpPr/>
          <p:nvPr/>
        </p:nvSpPr>
        <p:spPr>
          <a:xfrm>
            <a:off x="-19582" y="-99579"/>
            <a:ext cx="3603062" cy="2864055"/>
          </a:xfrm>
          <a:prstGeom prst="hexagon">
            <a:avLst/>
          </a:prstGeom>
          <a:solidFill>
            <a:srgbClr val="CDACE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Friday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September 12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0900-1300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381E0941-E539-4BC3-015F-76E8314B7ADC}"/>
              </a:ext>
            </a:extLst>
          </p:cNvPr>
          <p:cNvSpPr/>
          <p:nvPr/>
        </p:nvSpPr>
        <p:spPr>
          <a:xfrm>
            <a:off x="5986647" y="-60100"/>
            <a:ext cx="3465668" cy="2824576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Free to CAM members. </a:t>
            </a:r>
          </a:p>
          <a:p>
            <a:pPr algn="ctr"/>
            <a:r>
              <a:rPr lang="en-US" sz="1600" dirty="0"/>
              <a:t>$30 for non-members.</a:t>
            </a:r>
          </a:p>
          <a:p>
            <a:pPr algn="ctr"/>
            <a:r>
              <a:rPr lang="en-US" sz="1600" dirty="0"/>
              <a:t>Register at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949CD83F-F0B7-2877-4BC3-153A34022C7F}"/>
              </a:ext>
            </a:extLst>
          </p:cNvPr>
          <p:cNvSpPr/>
          <p:nvPr/>
        </p:nvSpPr>
        <p:spPr>
          <a:xfrm>
            <a:off x="2868282" y="1286531"/>
            <a:ext cx="3811029" cy="2929772"/>
          </a:xfrm>
          <a:prstGeom prst="hexagon">
            <a:avLst/>
          </a:prstGeom>
          <a:solidFill>
            <a:srgbClr val="3D6C8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Adventist Healthcare White Oak Medical Center</a:t>
            </a:r>
          </a:p>
          <a:p>
            <a:pPr algn="ctr"/>
            <a:r>
              <a:rPr lang="en-US" dirty="0"/>
              <a:t>11890 Healing Way, Silver Spring, MD 20904</a:t>
            </a: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6C635399-FC4B-F0F4-2A5A-6D0E1D1364BC}"/>
              </a:ext>
            </a:extLst>
          </p:cNvPr>
          <p:cNvSpPr/>
          <p:nvPr/>
        </p:nvSpPr>
        <p:spPr>
          <a:xfrm>
            <a:off x="8768612" y="1274175"/>
            <a:ext cx="3653429" cy="2942127"/>
          </a:xfrm>
          <a:prstGeom prst="hexagon">
            <a:avLst/>
          </a:prstGeom>
          <a:solidFill>
            <a:srgbClr val="EAB2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dirty="0"/>
              <a:t>AI in Nursing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dirty="0"/>
              <a:t>Digital Competency Management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dirty="0"/>
              <a:t>3 CEUs</a:t>
            </a:r>
          </a:p>
          <a:p>
            <a:pPr algn="ctr"/>
            <a:r>
              <a:rPr lang="en-US" sz="2400" dirty="0"/>
              <a:t>.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2D31E332-23B6-2196-169D-6A128437F3AC}"/>
              </a:ext>
            </a:extLst>
          </p:cNvPr>
          <p:cNvSpPr/>
          <p:nvPr/>
        </p:nvSpPr>
        <p:spPr>
          <a:xfrm rot="1112495">
            <a:off x="222419" y="237981"/>
            <a:ext cx="3202578" cy="2108912"/>
          </a:xfrm>
          <a:prstGeom prst="hexagon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D92AB347-8355-30AA-F220-22E2E4891122}"/>
              </a:ext>
            </a:extLst>
          </p:cNvPr>
          <p:cNvSpPr/>
          <p:nvPr/>
        </p:nvSpPr>
        <p:spPr>
          <a:xfrm rot="19999587">
            <a:off x="3137582" y="1710553"/>
            <a:ext cx="3186081" cy="2372378"/>
          </a:xfrm>
          <a:prstGeom prst="hexagon">
            <a:avLst>
              <a:gd name="adj" fmla="val 16189"/>
              <a:gd name="vf" fmla="val 115470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06CEF721-7908-F179-7B36-94D68A8F3633}"/>
              </a:ext>
            </a:extLst>
          </p:cNvPr>
          <p:cNvSpPr/>
          <p:nvPr/>
        </p:nvSpPr>
        <p:spPr>
          <a:xfrm rot="3002185">
            <a:off x="6118200" y="-42825"/>
            <a:ext cx="3127025" cy="2754092"/>
          </a:xfrm>
          <a:prstGeom prst="hexagon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467EF7D7-CB9B-4D0C-DAD4-F626D8F54E1E}"/>
              </a:ext>
            </a:extLst>
          </p:cNvPr>
          <p:cNvSpPr/>
          <p:nvPr/>
        </p:nvSpPr>
        <p:spPr>
          <a:xfrm rot="19771343">
            <a:off x="8910529" y="1598782"/>
            <a:ext cx="3219408" cy="2402720"/>
          </a:xfrm>
          <a:prstGeom prst="hexagon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FCF0004-FA8B-388A-55EC-B86FF02A7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81" y="5349798"/>
            <a:ext cx="1471021" cy="1172271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ABC529A-A88C-597F-EF66-28E929FFF23D}"/>
              </a:ext>
            </a:extLst>
          </p:cNvPr>
          <p:cNvSpPr/>
          <p:nvPr/>
        </p:nvSpPr>
        <p:spPr>
          <a:xfrm>
            <a:off x="9070073" y="3790597"/>
            <a:ext cx="3156264" cy="631564"/>
          </a:xfrm>
          <a:prstGeom prst="roundRect">
            <a:avLst/>
          </a:prstGeom>
          <a:solidFill>
            <a:srgbClr val="5D89D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>
                <a:latin typeface="Dubai Light" panose="020B0303030403030204" pitchFamily="34" charset="-78"/>
                <a:cs typeface="Dubai Light" panose="020B0303030403030204" pitchFamily="34" charset="-78"/>
              </a:rPr>
              <a:t>Adventist Healthcare is accredited as a provider of nursing continuing professional development by the American Nursing Credentialing Center's Commission on Accreditation.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6EC505-5164-C73E-C8BA-9C4D0644FAA1}"/>
              </a:ext>
            </a:extLst>
          </p:cNvPr>
          <p:cNvSpPr txBox="1"/>
          <p:nvPr/>
        </p:nvSpPr>
        <p:spPr>
          <a:xfrm>
            <a:off x="6303572" y="1012902"/>
            <a:ext cx="3878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https://forms.office.com/r/9RsieRUMJb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2BD1E18-6D33-E81E-3050-10743EBEBC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8322" y="1279293"/>
            <a:ext cx="1481206" cy="147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844170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ANPD CAM Meeting 07112025-DESKTOP-1GTAIBU</Template>
  <TotalTime>341</TotalTime>
  <Words>98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STKaiti</vt:lpstr>
      <vt:lpstr>Amasis MT Pro</vt:lpstr>
      <vt:lpstr>Aptos</vt:lpstr>
      <vt:lpstr>Arial</vt:lpstr>
      <vt:lpstr>Avenir Next LT Pro Light</vt:lpstr>
      <vt:lpstr>Dubai Light</vt:lpstr>
      <vt:lpstr>Rockwell Nova Light</vt:lpstr>
      <vt:lpstr>Wingdings</vt:lpstr>
      <vt:lpstr>LeafVTI</vt:lpstr>
      <vt:lpstr>ANPD Chesapeake affiliate of Maryland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ANPD Chesapeake affiliate of Maryland</dc:title>
  <dc:creator>Jennifer Lewis</dc:creator>
  <cp:lastModifiedBy>Jennifer Lewis</cp:lastModifiedBy>
  <cp:revision>8</cp:revision>
  <dcterms:created xsi:type="dcterms:W3CDTF">2025-08-04T23:34:21Z</dcterms:created>
  <dcterms:modified xsi:type="dcterms:W3CDTF">2025-08-13T15:46:17Z</dcterms:modified>
</cp:coreProperties>
</file>