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484" y="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11/15/2015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11/15/2015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7C3F878-F5E8-489B-AC8A-64F2A7E22C28}" type="datetimeFigureOut">
              <a:rPr lang="en-US" smtClean="0"/>
              <a:pPr/>
              <a:t>11/15/2015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518848"/>
            <a:ext cx="5723468" cy="1628543"/>
          </a:xfrm>
        </p:spPr>
        <p:txBody>
          <a:bodyPr>
            <a:normAutofit/>
          </a:bodyPr>
          <a:lstStyle/>
          <a:p>
            <a:r>
              <a:rPr lang="en-US" sz="4000" dirty="0"/>
              <a:t>Grand </a:t>
            </a:r>
            <a:r>
              <a:rPr lang="en-US" sz="4000" dirty="0" smtClean="0"/>
              <a:t>Canyon</a:t>
            </a:r>
            <a:br>
              <a:rPr lang="en-US" sz="4000" dirty="0" smtClean="0"/>
            </a:br>
            <a:r>
              <a:rPr lang="en-US" sz="4000" dirty="0" smtClean="0"/>
              <a:t>AORN 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147391"/>
            <a:ext cx="5712179" cy="2499224"/>
          </a:xfrm>
        </p:spPr>
        <p:txBody>
          <a:bodyPr>
            <a:normAutofit fontScale="62500" lnSpcReduction="20000"/>
          </a:bodyPr>
          <a:lstStyle/>
          <a:p>
            <a:r>
              <a:rPr lang="en-US" sz="3600" dirty="0" smtClean="0"/>
              <a:t>January 9</a:t>
            </a:r>
            <a:r>
              <a:rPr lang="en-US" sz="3600" smtClean="0"/>
              <a:t>, 2016 </a:t>
            </a:r>
            <a:r>
              <a:rPr lang="en-US" sz="3600" dirty="0" smtClean="0"/>
              <a:t>at 10:00</a:t>
            </a:r>
          </a:p>
          <a:p>
            <a:r>
              <a:rPr lang="en-US" sz="3100" dirty="0" smtClean="0"/>
              <a:t>CE Topic: </a:t>
            </a:r>
            <a:r>
              <a:rPr lang="en-US" sz="3100" dirty="0" smtClean="0"/>
              <a:t>General Surgery Robotics Applications</a:t>
            </a:r>
            <a:endParaRPr lang="en-US" sz="3100" dirty="0" smtClean="0"/>
          </a:p>
          <a:p>
            <a:r>
              <a:rPr lang="en-US" sz="3100" dirty="0" smtClean="0"/>
              <a:t>Speaker: </a:t>
            </a:r>
            <a:r>
              <a:rPr lang="en-US" sz="3100" dirty="0" smtClean="0"/>
              <a:t>Dr. Nelson, MD</a:t>
            </a:r>
            <a:endParaRPr lang="en-US" sz="3100" dirty="0" smtClean="0"/>
          </a:p>
          <a:p>
            <a:r>
              <a:rPr lang="en-US" sz="3100" dirty="0" smtClean="0"/>
              <a:t>Lunch &amp; Business meeting to follow</a:t>
            </a:r>
          </a:p>
          <a:p>
            <a:r>
              <a:rPr lang="en-US" sz="3100" dirty="0" smtClean="0"/>
              <a:t>Carondelet St. Mary’s Hospital </a:t>
            </a:r>
            <a:endParaRPr lang="en-US" sz="3100" dirty="0" smtClean="0"/>
          </a:p>
          <a:p>
            <a:r>
              <a:rPr lang="en-US" sz="3100" dirty="0" smtClean="0"/>
              <a:t>Heritage Room</a:t>
            </a:r>
            <a:endParaRPr lang="en-US" sz="3100" dirty="0" smtClean="0"/>
          </a:p>
          <a:p>
            <a:r>
              <a:rPr lang="en-US" sz="1800" dirty="0" smtClean="0"/>
              <a:t>1601 West Saint </a:t>
            </a:r>
            <a:r>
              <a:rPr lang="en-US" sz="1800" dirty="0" err="1" smtClean="0"/>
              <a:t>Marys</a:t>
            </a:r>
            <a:r>
              <a:rPr lang="en-US" sz="1800" dirty="0" smtClean="0"/>
              <a:t> Road, Tucson AZ 85745</a:t>
            </a:r>
            <a:endParaRPr lang="en-US" sz="1800" dirty="0" smtClean="0"/>
          </a:p>
          <a:p>
            <a:r>
              <a:rPr lang="en-US" sz="1800" dirty="0" smtClean="0"/>
              <a:t>Questions?  </a:t>
            </a:r>
            <a:r>
              <a:rPr lang="en-US" sz="1800" dirty="0" err="1" smtClean="0"/>
              <a:t>Renae.j.wright@gmail.com</a:t>
            </a: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3010541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Pushpin.thmx</Template>
  <TotalTime>512</TotalTime>
  <Words>47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Brush Script MT</vt:lpstr>
      <vt:lpstr>Constantia</vt:lpstr>
      <vt:lpstr>Franklin Gothic Book</vt:lpstr>
      <vt:lpstr>Rage Italic</vt:lpstr>
      <vt:lpstr>Pushpin</vt:lpstr>
      <vt:lpstr>Grand Canyon AORN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Grand Canyon AORN</dc:title>
  <dc:creator>Renae Wright</dc:creator>
  <cp:lastModifiedBy>lin boyes</cp:lastModifiedBy>
  <cp:revision>15</cp:revision>
  <dcterms:created xsi:type="dcterms:W3CDTF">2015-09-07T18:14:59Z</dcterms:created>
  <dcterms:modified xsi:type="dcterms:W3CDTF">2015-11-15T16:23:48Z</dcterms:modified>
</cp:coreProperties>
</file>