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5" d="100"/>
          <a:sy n="65" d="100"/>
        </p:scale>
        <p:origin x="-2172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10/31/2015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518848"/>
            <a:ext cx="5723468" cy="1628543"/>
          </a:xfrm>
        </p:spPr>
        <p:txBody>
          <a:bodyPr>
            <a:normAutofit/>
          </a:bodyPr>
          <a:lstStyle/>
          <a:p>
            <a:r>
              <a:rPr lang="en-US" sz="4000" dirty="0"/>
              <a:t>Grand </a:t>
            </a:r>
            <a:r>
              <a:rPr lang="en-US" sz="4000" dirty="0" smtClean="0"/>
              <a:t>Canyon</a:t>
            </a:r>
            <a:br>
              <a:rPr lang="en-US" sz="4000" dirty="0" smtClean="0"/>
            </a:br>
            <a:r>
              <a:rPr lang="en-US" sz="4000" dirty="0" smtClean="0"/>
              <a:t>AORN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147391"/>
            <a:ext cx="5712179" cy="2499224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November 14</a:t>
            </a:r>
            <a:r>
              <a:rPr lang="en-US" sz="3600" smtClean="0"/>
              <a:t>, 2015 at 10:00</a:t>
            </a:r>
            <a:endParaRPr lang="en-US" sz="3600" dirty="0" smtClean="0"/>
          </a:p>
          <a:p>
            <a:r>
              <a:rPr lang="en-US" sz="3100" dirty="0" smtClean="0"/>
              <a:t>CE Topic: Trauma Anesthesia </a:t>
            </a:r>
          </a:p>
          <a:p>
            <a:r>
              <a:rPr lang="en-US" sz="3100" dirty="0" smtClean="0"/>
              <a:t>Speaker: Dr. Holmes, MD</a:t>
            </a:r>
          </a:p>
          <a:p>
            <a:r>
              <a:rPr lang="en-US" sz="3100" dirty="0" smtClean="0"/>
              <a:t>Lunch &amp; Business meeting to follow</a:t>
            </a:r>
          </a:p>
          <a:p>
            <a:r>
              <a:rPr lang="en-US" sz="3100" dirty="0" smtClean="0"/>
              <a:t>St. Joseph’s Hospital </a:t>
            </a:r>
          </a:p>
          <a:p>
            <a:r>
              <a:rPr lang="en-US" sz="3100" dirty="0" smtClean="0"/>
              <a:t>Mercy Conference Room</a:t>
            </a:r>
          </a:p>
          <a:p>
            <a:r>
              <a:rPr lang="en-US" sz="1800" dirty="0" smtClean="0"/>
              <a:t>350 W Thomas Rd, Phoenix, AZ 85013</a:t>
            </a:r>
          </a:p>
          <a:p>
            <a:r>
              <a:rPr lang="en-US" sz="1800" dirty="0" smtClean="0"/>
              <a:t>Questions?  </a:t>
            </a:r>
            <a:r>
              <a:rPr lang="en-US" sz="1800" dirty="0" err="1" smtClean="0"/>
              <a:t>Renae.j.wright@gmail.com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01054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509</TotalTime>
  <Words>45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Pushpin</vt:lpstr>
      <vt:lpstr>Grand Canyon AORN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 Canyon AORN</dc:title>
  <dc:creator>Renae Wright</dc:creator>
  <cp:lastModifiedBy>lin boyes</cp:lastModifiedBy>
  <cp:revision>14</cp:revision>
  <dcterms:created xsi:type="dcterms:W3CDTF">2015-09-07T18:14:59Z</dcterms:created>
  <dcterms:modified xsi:type="dcterms:W3CDTF">2015-10-31T19:16:24Z</dcterms:modified>
</cp:coreProperties>
</file>